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1234" r:id="rId2"/>
    <p:sldId id="1308" r:id="rId3"/>
    <p:sldId id="1306" r:id="rId4"/>
    <p:sldId id="1307" r:id="rId5"/>
    <p:sldId id="1309" r:id="rId6"/>
    <p:sldId id="1310" r:id="rId7"/>
    <p:sldId id="1311" r:id="rId8"/>
    <p:sldId id="1312" r:id="rId9"/>
    <p:sldId id="268" r:id="rId10"/>
    <p:sldId id="1269" r:id="rId11"/>
    <p:sldId id="1302" r:id="rId12"/>
    <p:sldId id="1303" r:id="rId13"/>
    <p:sldId id="1304" r:id="rId14"/>
  </p:sldIdLst>
  <p:sldSz cx="12192000" cy="6858000"/>
  <p:notesSz cx="6858000" cy="9144000"/>
  <p:defaultTextStyle>
    <a:defPPr>
      <a:defRPr lang="en-US"/>
    </a:defPPr>
    <a:lvl1pPr>
      <a:spcBef>
        <a:spcPts val="0"/>
      </a:spcBef>
      <a:buClr>
        <a:schemeClr val="accent1"/>
      </a:buClr>
      <a:defRPr sz="1800"/>
    </a:lvl1pPr>
    <a:lvl2pPr marL="18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2pPr>
    <a:lvl3pPr marL="36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3pPr>
    <a:lvl4pPr marL="54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4pPr>
    <a:lvl5pPr marL="72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5pPr>
    <a:lvl6pPr marL="90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6pPr>
    <a:lvl7pPr marL="108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7pPr>
    <a:lvl8pPr marL="126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8pPr>
    <a:lvl9pPr marL="144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ny Welle" initials="DW" lastIdx="1" clrIdx="0">
    <p:extLst>
      <p:ext uri="{19B8F6BF-5375-455C-9EA6-DF929625EA0E}">
        <p15:presenceInfo xmlns:p15="http://schemas.microsoft.com/office/powerpoint/2012/main" userId="S::denwelle1@publicisgroupe.net::08b00602-60fa-48c3-96fb-06a947b67cd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 w="12700" cmpd="sng">
              <a:solidFill>
                <a:schemeClr val="accent6">
                  <a:alpha val="15000"/>
                </a:schemeClr>
              </a:solidFill>
            </a:ln>
          </a:bottom>
          <a:insideH>
            <a:ln w="12700" cmpd="sng">
              <a:solidFill>
                <a:schemeClr val="accent6">
                  <a:alpha val="15000"/>
                </a:schemeClr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bottom>
            <a:ln w="12700" cmpd="sng">
              <a:solidFill>
                <a:schemeClr val="accent6">
                  <a:alpha val="15000"/>
                </a:schemeClr>
              </a:solidFill>
            </a:ln>
          </a:bottom>
        </a:tcBdr>
        <a:fill>
          <a:solidFill>
            <a:schemeClr val="accent6">
              <a:alpha val="5000"/>
            </a:schemeClr>
          </a:solidFill>
        </a:fill>
      </a:tcStyle>
    </a:band1H>
    <a:band2H>
      <a:tcStyle>
        <a:tcBdr>
          <a:bottom>
            <a:ln w="12700" cmpd="sng">
              <a:solidFill>
                <a:schemeClr val="accent6">
                  <a:alpha val="15000"/>
                </a:schemeClr>
              </a:solidFill>
            </a:ln>
          </a:bottom>
        </a:tcBdr>
      </a:tcStyle>
    </a:band2H>
    <a:band1V>
      <a:tcStyle>
        <a:tcBdr/>
        <a:fill>
          <a:solidFill>
            <a:schemeClr val="accent6">
              <a:alpha val="5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bottom>
            <a:ln w="28575" cmpd="sng">
              <a:solidFill>
                <a:schemeClr val="dk1"/>
              </a:solidFill>
            </a:ln>
          </a:bottom>
        </a:tcBdr>
        <a:fill>
          <a:noFill/>
        </a:fill>
      </a:tcStyle>
    </a:lastRow>
    <a:firstRow>
      <a:tcTxStyle b="on"/>
      <a:tcStyle>
        <a:tcBdr>
          <a:bottom>
            <a:ln w="28575" cmpd="sng">
              <a:solidFill>
                <a:schemeClr val="dk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4" autoAdjust="0"/>
    <p:restoredTop sz="97461" autoAdjust="0"/>
  </p:normalViewPr>
  <p:slideViewPr>
    <p:cSldViewPr snapToGrid="0" showGuides="1">
      <p:cViewPr varScale="1">
        <p:scale>
          <a:sx n="79" d="100"/>
          <a:sy n="79" d="100"/>
        </p:scale>
        <p:origin x="54" y="23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310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4938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">
            <a:extLst>
              <a:ext uri="{FF2B5EF4-FFF2-40B4-BE49-F238E27FC236}">
                <a16:creationId xmlns:a16="http://schemas.microsoft.com/office/drawing/2014/main" id="{9A8492AF-21D1-4EA9-B88E-2B2469E5B0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sz="105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" name="Date">
            <a:extLst>
              <a:ext uri="{FF2B5EF4-FFF2-40B4-BE49-F238E27FC236}">
                <a16:creationId xmlns:a16="http://schemas.microsoft.com/office/drawing/2014/main" id="{F2C5CF11-9AB8-4366-83D6-4A911EAE67A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086800" y="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F1F2B9-B350-4061-A6D1-2A3340A8623F}" type="datetimeFigureOut">
              <a:rPr lang="en-US" sz="1050" smtClean="0">
                <a:solidFill>
                  <a:schemeClr val="tx2"/>
                </a:solidFill>
                <a:latin typeface="+mn-lt"/>
              </a:rPr>
              <a:t>12/22/2023</a:t>
            </a:fld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9797856F-D8D3-4EDB-AD63-B3F8432142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8400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A566997-7A2F-418F-AC55-BAC678F9F1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086800" y="878400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en-US" sz="1050" b="1" dirty="0">
                <a:solidFill>
                  <a:schemeClr val="accent2"/>
                </a:solidFill>
                <a:latin typeface="+mn-lt"/>
              </a:rPr>
              <a:t>Hand out</a:t>
            </a:r>
            <a:r>
              <a:rPr lang="en-US" sz="1050" dirty="0">
                <a:solidFill>
                  <a:schemeClr val="accent2"/>
                </a:solidFill>
                <a:latin typeface="+mn-lt"/>
              </a:rPr>
              <a:t> </a:t>
            </a:r>
            <a:fld id="{C92BABF8-1341-4DCB-864A-D83C08BEEAE4}" type="slidenum">
              <a:rPr lang="en-US" sz="1050" smtClean="0">
                <a:solidFill>
                  <a:schemeClr val="tx2"/>
                </a:solidFill>
                <a:latin typeface="+mn-lt"/>
              </a:rPr>
              <a:t>‹#›</a:t>
            </a:fld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6" name="Siemens logo">
            <a:extLst>
              <a:ext uri="{FF2B5EF4-FFF2-40B4-BE49-F238E27FC236}">
                <a16:creationId xmlns:a16="http://schemas.microsoft.com/office/drawing/2014/main" id="{C5A460D9-E760-498F-8A06-286EB0B001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53000" y="550800"/>
            <a:ext cx="1152000" cy="18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83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sv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"/>
          <p:cNvSpPr>
            <a:spLocks noGrp="1"/>
          </p:cNvSpPr>
          <p:nvPr>
            <p:ph type="dt" idx="1"/>
          </p:nvPr>
        </p:nvSpPr>
        <p:spPr>
          <a:xfrm>
            <a:off x="5086800" y="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76FBC1AF-E4C9-412F-9B6D-66CD520F95DB}" type="datetimeFigureOut">
              <a:rPr lang="en-US" smtClean="0"/>
              <a:pPr/>
              <a:t>12/22/2023</a:t>
            </a:fld>
            <a:endParaRPr lang="en-US" dirty="0"/>
          </a:p>
        </p:txBody>
      </p:sp>
      <p:sp>
        <p:nvSpPr>
          <p:cNvPr id="4" name="Slide Image Placeholder"/>
          <p:cNvSpPr>
            <a:spLocks noGrp="1" noRot="1" noChangeAspect="1"/>
          </p:cNvSpPr>
          <p:nvPr>
            <p:ph type="sldImg" idx="2"/>
          </p:nvPr>
        </p:nvSpPr>
        <p:spPr>
          <a:xfrm>
            <a:off x="406800" y="619200"/>
            <a:ext cx="6048000" cy="3402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"/>
          <p:cNvSpPr>
            <a:spLocks noGrp="1"/>
          </p:cNvSpPr>
          <p:nvPr>
            <p:ph type="body" sz="quarter" idx="3"/>
          </p:nvPr>
        </p:nvSpPr>
        <p:spPr>
          <a:xfrm>
            <a:off x="406800" y="4575600"/>
            <a:ext cx="6048000" cy="39600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6" name="Footer Placeholder"/>
          <p:cNvSpPr>
            <a:spLocks noGrp="1"/>
          </p:cNvSpPr>
          <p:nvPr>
            <p:ph type="ftr" sz="quarter" idx="4"/>
          </p:nvPr>
        </p:nvSpPr>
        <p:spPr>
          <a:xfrm>
            <a:off x="0" y="878400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5"/>
          </p:nvPr>
        </p:nvSpPr>
        <p:spPr>
          <a:xfrm>
            <a:off x="5086800" y="878400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/>
            </a:lvl1pPr>
          </a:lstStyle>
          <a:p>
            <a:r>
              <a:rPr lang="en-US" b="1" dirty="0">
                <a:solidFill>
                  <a:schemeClr val="accent2"/>
                </a:solidFill>
              </a:rPr>
              <a:t>Notes</a:t>
            </a:r>
            <a:r>
              <a:rPr lang="en-US" dirty="0"/>
              <a:t> </a:t>
            </a:r>
            <a:fld id="{E76C657F-0E32-4130-ADDA-66B81138A76A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306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Aft>
        <a:spcPts val="60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144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288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432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576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720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864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1008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1152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670C6E6A-0191-4020-A084-BB23C7AE6B0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026250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6629223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792413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8740176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116023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713285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502166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22370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093362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477977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3220784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092D1760-10AA-43FB-AC0B-074FF500719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273117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496026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223687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666566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804166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35824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67889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9087869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280640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76341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191606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BC293230-94BC-41FA-A2D9-E9259B125F8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024961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9457729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099078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218475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999428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48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>
            <a:extLst>
              <a:ext uri="{FF2B5EF4-FFF2-40B4-BE49-F238E27FC236}">
                <a16:creationId xmlns:a16="http://schemas.microsoft.com/office/drawing/2014/main" id="{6FD70AD7-1356-4F56-BCF5-60206B889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094236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40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>
            <a:extLst>
              <a:ext uri="{FF2B5EF4-FFF2-40B4-BE49-F238E27FC236}">
                <a16:creationId xmlns:a16="http://schemas.microsoft.com/office/drawing/2014/main" id="{BC751AD9-F368-4030-BEF3-878CBEED0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5303777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36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>
            <a:extLst>
              <a:ext uri="{FF2B5EF4-FFF2-40B4-BE49-F238E27FC236}">
                <a16:creationId xmlns:a16="http://schemas.microsoft.com/office/drawing/2014/main" id="{0F638833-9358-4A10-8860-60EC0C65D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852824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46D369A7-07BD-4B91-9E53-807AAAF0C30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6653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DC2D4109-C5C2-42BB-B5A0-2F6793388E2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8920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298AE3DB-A74B-4AD6-A37C-FBCFB647B93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6047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246279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DBCA456-A643-45C8-9383-5A06099EB6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5B05DC85-FD3C-4245-83A1-F6197CB9E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9905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21031E7D-E514-484A-9CCD-52A9C22222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447F428C-5AA7-413C-A721-B7AADDF8B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8591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498F1A9-6241-4523-AFBC-C74F3AA4AC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267619FE-01EE-4013-B481-A8C505C5D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22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8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lor Stage">
            <a:extLst>
              <a:ext uri="{FF2B5EF4-FFF2-40B4-BE49-F238E27FC236}">
                <a16:creationId xmlns:a16="http://schemas.microsoft.com/office/drawing/2014/main" id="{A71FD435-3CF0-4700-A204-51B8FECDB0E5}"/>
              </a:ext>
            </a:extLst>
          </p:cNvPr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BDD73C6A-6099-483E-9C34-F604024F257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DBCA456-A643-45C8-9383-5A06099EB6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5B05DC85-FD3C-4245-83A1-F6197CB9E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1546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6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>
            <a:extLst>
              <a:ext uri="{FF2B5EF4-FFF2-40B4-BE49-F238E27FC236}">
                <a16:creationId xmlns:a16="http://schemas.microsoft.com/office/drawing/2014/main" id="{A236A90B-8F03-45C0-87DD-5479E8376B64}"/>
              </a:ext>
            </a:extLst>
          </p:cNvPr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ECFA8B97-DE99-4B15-8C8C-3748FA022B7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21031E7D-E514-484A-9CCD-52A9C22222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447F428C-5AA7-413C-A721-B7AADDF8B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0435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4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>
            <a:extLst>
              <a:ext uri="{FF2B5EF4-FFF2-40B4-BE49-F238E27FC236}">
                <a16:creationId xmlns:a16="http://schemas.microsoft.com/office/drawing/2014/main" id="{40C63E25-48A4-43B2-BEE6-D2FE79309C83}"/>
              </a:ext>
            </a:extLst>
          </p:cNvPr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EN" dirty="0"/>
          </a:p>
        </p:txBody>
      </p:sp>
      <p:sp>
        <p:nvSpPr>
          <p:cNvPr id="9" name="Color Stage">
            <a:extLst>
              <a:ext uri="{FF2B5EF4-FFF2-40B4-BE49-F238E27FC236}">
                <a16:creationId xmlns:a16="http://schemas.microsoft.com/office/drawing/2014/main" id="{0C524D66-9942-450A-A90F-E7A0CC42EC73}"/>
              </a:ext>
            </a:extLst>
          </p:cNvPr>
          <p:cNvSpPr/>
          <p:nvPr userDrawn="1"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CCD0B8A8-7DE9-432C-82EA-6468E4BB565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498F1A9-6241-4523-AFBC-C74F3AA4AC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267619FE-01EE-4013-B481-A8C505C5D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383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4FC1DCA2-253A-4E87-91E4-D402488C8D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DBCA456-A643-45C8-9383-5A06099EB6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5B05DC85-FD3C-4245-83A1-F6197CB9E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11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1"/>
            <a:ext cx="9288000" cy="16226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543E2CC-A901-4194-A712-51CE520302B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21031E7D-E514-484A-9CCD-52A9C22222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447F428C-5AA7-413C-A721-B7AADDF8B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902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399" y="1414463"/>
            <a:ext cx="11370437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2A2349A4-4A97-42CC-AE59-7EDEE385EDF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498F1A9-6241-4523-AFBC-C74F3AA4AC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267619FE-01EE-4013-B481-A8C505C5D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036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/ 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>
            <a:extLst>
              <a:ext uri="{FF2B5EF4-FFF2-40B4-BE49-F238E27FC236}">
                <a16:creationId xmlns:a16="http://schemas.microsoft.com/office/drawing/2014/main" id="{0E701EC8-7FC1-42BE-915D-048C74A40E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7199311" cy="4751387"/>
          </a:xfrm>
        </p:spPr>
        <p:txBody>
          <a:bodyPr/>
          <a:lstStyle>
            <a:lvl1pPr defTabSz="360000">
              <a:spcAft>
                <a:spcPts val="900"/>
              </a:spcAft>
              <a:tabLst>
                <a:tab pos="7200000" algn="r"/>
              </a:tabLst>
              <a:defRPr/>
            </a:lvl1pPr>
            <a:lvl2pPr defTabSz="360000">
              <a:spcAft>
                <a:spcPts val="900"/>
              </a:spcAft>
              <a:tabLst>
                <a:tab pos="7200000" algn="r"/>
              </a:tabLst>
              <a:defRPr/>
            </a:lvl2pPr>
            <a:lvl3pPr marL="180000" defTabSz="360000">
              <a:spcAft>
                <a:spcPts val="900"/>
              </a:spcAft>
              <a:tabLst>
                <a:tab pos="7200000" algn="r"/>
              </a:tabLst>
              <a:defRPr b="1"/>
            </a:lvl3pPr>
            <a:lvl4pPr marL="360000" defTabSz="360000">
              <a:spcAft>
                <a:spcPts val="900"/>
              </a:spcAft>
              <a:tabLst>
                <a:tab pos="7200000" algn="r"/>
              </a:tabLst>
              <a:defRPr/>
            </a:lvl4pPr>
            <a:lvl5pPr marL="360000" defTabSz="360000">
              <a:spcAft>
                <a:spcPts val="900"/>
              </a:spcAft>
              <a:tabLst>
                <a:tab pos="7200000" algn="r"/>
              </a:tabLst>
              <a:defRPr b="1"/>
            </a:lvl5pPr>
            <a:lvl6pPr marL="180000" defTabSz="360000">
              <a:spcAft>
                <a:spcPts val="600"/>
              </a:spcAft>
              <a:tabLst>
                <a:tab pos="7200000" algn="r"/>
              </a:tabLst>
              <a:defRPr sz="1600"/>
            </a:lvl6pPr>
            <a:lvl7pPr marL="180000" defTabSz="360000">
              <a:spcAft>
                <a:spcPts val="600"/>
              </a:spcAft>
              <a:tabLst>
                <a:tab pos="7200000" algn="r"/>
              </a:tabLst>
              <a:defRPr sz="1600" b="1"/>
            </a:lvl7pPr>
            <a:lvl8pPr marL="360000" defTabSz="360000">
              <a:spcAft>
                <a:spcPts val="600"/>
              </a:spcAft>
              <a:tabLst>
                <a:tab pos="7200000" algn="r"/>
              </a:tabLst>
              <a:defRPr sz="1600"/>
            </a:lvl8pPr>
            <a:lvl9pPr marL="360000" defTabSz="360000">
              <a:spcAft>
                <a:spcPts val="600"/>
              </a:spcAft>
              <a:tabLst>
                <a:tab pos="720000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E73DB6A8-F91C-4B87-ACAA-19A2D5EA21E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8C6E0B19-DC70-4D19-9A56-05E87567F1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10" name="Slide Number Placeholder">
            <a:extLst>
              <a:ext uri="{FF2B5EF4-FFF2-40B4-BE49-F238E27FC236}">
                <a16:creationId xmlns:a16="http://schemas.microsoft.com/office/drawing/2014/main" id="{D3DF1D7C-B467-46E9-B036-83EC1DBE7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474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9" pos="6472">
          <p15:clr>
            <a:srgbClr val="65CEFF"/>
          </p15:clr>
        </p15:guide>
        <p15:guide id="10" pos="7425">
          <p15:clr>
            <a:srgbClr val="65CEFF"/>
          </p15:clr>
        </p15:guide>
        <p15:guide id="11" orient="horz" pos="302">
          <p15:clr>
            <a:srgbClr val="65CEFF"/>
          </p15:clr>
        </p15:guide>
        <p15:guide id="12" orient="horz" pos="664">
          <p15:clr>
            <a:srgbClr val="65CEFF"/>
          </p15:clr>
        </p15:guide>
        <p15:guide id="13" orient="horz" pos="891">
          <p15:clr>
            <a:srgbClr val="65CEFF"/>
          </p15:clr>
        </p15:guide>
        <p15:guide id="14" orient="horz" pos="2206">
          <p15:clr>
            <a:srgbClr val="65CEFF"/>
          </p15:clr>
        </p15:guide>
        <p15:guide id="15" orient="horz" pos="2343">
          <p15:clr>
            <a:srgbClr val="65CEFF"/>
          </p15:clr>
        </p15:guide>
        <p15:guide id="16" orient="horz" pos="3658">
          <p15:clr>
            <a:srgbClr val="65CEFF"/>
          </p15:clr>
        </p15:guide>
        <p15:guide id="17" orient="horz" pos="3885">
          <p15:clr>
            <a:srgbClr val="65CEFF"/>
          </p15:clr>
        </p15:guide>
        <p15:guide id="18" orient="horz" pos="4157">
          <p15:clr>
            <a:srgbClr val="65CEFF"/>
          </p15:clr>
        </p15:guide>
        <p15:guide id="20" pos="4794" userDrawn="1">
          <p15:clr>
            <a:srgbClr val="65CEFF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15136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/ Agenda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>
            <a:extLst>
              <a:ext uri="{FF2B5EF4-FFF2-40B4-BE49-F238E27FC236}">
                <a16:creationId xmlns:a16="http://schemas.microsoft.com/office/drawing/2014/main" id="{0E701EC8-7FC1-42BE-915D-048C74A40E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5903912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90232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2pPr>
            <a:lvl3pPr marL="180000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3pPr>
            <a:lvl4pPr marL="360000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4pPr>
            <a:lvl5pPr marL="360000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5pPr>
            <a:lvl6pPr marL="18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6pPr>
            <a:lvl7pPr marL="18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7pPr>
            <a:lvl8pPr marL="36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8pPr>
            <a:lvl9pPr marL="36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2" descr="Agenda text frame">
            <a:extLst>
              <a:ext uri="{FF2B5EF4-FFF2-40B4-BE49-F238E27FC236}">
                <a16:creationId xmlns:a16="http://schemas.microsoft.com/office/drawing/2014/main" id="{F3AAF44F-3461-47E2-8680-A8CD085220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black">
          <a:xfrm>
            <a:off x="6743700" y="1414463"/>
            <a:ext cx="5043488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040000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/>
            </a:lvl2pPr>
            <a:lvl3pPr marL="180000"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 b="1"/>
            </a:lvl3pPr>
            <a:lvl4pPr marL="360000"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/>
            </a:lvl4pPr>
            <a:lvl5pPr marL="360000"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 b="1"/>
            </a:lvl5pPr>
            <a:lvl6pPr marL="18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/>
            </a:lvl6pPr>
            <a:lvl7pPr marL="18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 b="1"/>
            </a:lvl7pPr>
            <a:lvl8pPr marL="36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/>
            </a:lvl8pPr>
            <a:lvl9pPr marL="36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AB400EC0-C78D-42DD-85FB-5ED577185C1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8C6E0B19-DC70-4D19-9A56-05E87567F1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10" name="Slide Number Placeholder">
            <a:extLst>
              <a:ext uri="{FF2B5EF4-FFF2-40B4-BE49-F238E27FC236}">
                <a16:creationId xmlns:a16="http://schemas.microsoft.com/office/drawing/2014/main" id="{D3DF1D7C-B467-46E9-B036-83EC1DBE7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3635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5" pos="3978">
          <p15:clr>
            <a:srgbClr val="65CEFF"/>
          </p15:clr>
        </p15:guide>
        <p15:guide id="9" pos="6472">
          <p15:clr>
            <a:srgbClr val="65CEFF"/>
          </p15:clr>
        </p15:guide>
        <p15:guide id="10" pos="7425">
          <p15:clr>
            <a:srgbClr val="65CEFF"/>
          </p15:clr>
        </p15:guide>
        <p15:guide id="11" orient="horz" pos="302">
          <p15:clr>
            <a:srgbClr val="65CEFF"/>
          </p15:clr>
        </p15:guide>
        <p15:guide id="12" orient="horz" pos="664">
          <p15:clr>
            <a:srgbClr val="65CEFF"/>
          </p15:clr>
        </p15:guide>
        <p15:guide id="13" orient="horz" pos="891">
          <p15:clr>
            <a:srgbClr val="65CEFF"/>
          </p15:clr>
        </p15:guide>
        <p15:guide id="14" orient="horz" pos="2206">
          <p15:clr>
            <a:srgbClr val="65CEFF"/>
          </p15:clr>
        </p15:guide>
        <p15:guide id="15" orient="horz" pos="2343">
          <p15:clr>
            <a:srgbClr val="65CEFF"/>
          </p15:clr>
        </p15:guide>
        <p15:guide id="16" orient="horz" pos="3658">
          <p15:clr>
            <a:srgbClr val="65CEFF"/>
          </p15:clr>
        </p15:guide>
        <p15:guide id="17" orient="horz" pos="3885">
          <p15:clr>
            <a:srgbClr val="65CEFF"/>
          </p15:clr>
        </p15:guide>
        <p15:guide id="18" orient="horz" pos="4157">
          <p15:clr>
            <a:srgbClr val="65CEFF"/>
          </p15:clr>
        </p15:guide>
        <p15:guide id="19" pos="4248">
          <p15:clr>
            <a:srgbClr val="65CEFF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E73DB6A8-F91C-4B87-ACAA-19A2D5EA21E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8C6E0B19-DC70-4D19-9A56-05E87567F1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10" name="Slide Number Placeholder">
            <a:extLst>
              <a:ext uri="{FF2B5EF4-FFF2-40B4-BE49-F238E27FC236}">
                <a16:creationId xmlns:a16="http://schemas.microsoft.com/office/drawing/2014/main" id="{D3DF1D7C-B467-46E9-B036-83EC1DBE7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029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>
            <a:extLst>
              <a:ext uri="{FF2B5EF4-FFF2-40B4-BE49-F238E27FC236}">
                <a16:creationId xmlns:a16="http://schemas.microsoft.com/office/drawing/2014/main" id="{1CAAD1C1-677B-4ED7-96BE-27B1141D53D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Full size picture</a:t>
            </a:r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3F142F7C-7BE3-40CB-8C53-6F7533073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30251D14-AF6A-4279-B0A9-69FD9519EA5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F80D0117-50BB-4A8D-AD28-794FFDA3540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79F3E7D3-5B15-444A-88AC-9161D47F1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199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>
            <a:extLst>
              <a:ext uri="{FF2B5EF4-FFF2-40B4-BE49-F238E27FC236}">
                <a16:creationId xmlns:a16="http://schemas.microsoft.com/office/drawing/2014/main" id="{1CAAD1C1-677B-4ED7-96BE-27B1141D53D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Full size picture</a:t>
            </a:r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3F142F7C-7BE3-40CB-8C53-6F7533073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2AF4F4C6-6E41-442C-BB9E-9E72BE92D2D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F80D0117-50BB-4A8D-AD28-794FFDA3540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79F3E7D3-5B15-444A-88AC-9161D47F1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00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(Text 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picture – please describe further">
            <a:extLst>
              <a:ext uri="{FF2B5EF4-FFF2-40B4-BE49-F238E27FC236}">
                <a16:creationId xmlns:a16="http://schemas.microsoft.com/office/drawing/2014/main" id="{1CAAD1C1-677B-4ED7-96BE-27B1141D53D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1"/>
            <a:ext cx="761116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Thematic picture</a:t>
            </a:r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AFFC798E-B633-4D30-A7C1-DC796BD888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6156275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Copy">
            <a:extLst>
              <a:ext uri="{FF2B5EF4-FFF2-40B4-BE49-F238E27FC236}">
                <a16:creationId xmlns:a16="http://schemas.microsoft.com/office/drawing/2014/main" id="{6F965802-E517-4CC3-99D7-1DA8BF1FB02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black">
          <a:xfrm>
            <a:off x="8042400" y="1054100"/>
            <a:ext cx="3744000" cy="5113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30251D14-AF6A-4279-B0A9-69FD9519EA5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F80D0117-50BB-4A8D-AD28-794FFDA3540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79F3E7D3-5B15-444A-88AC-9161D47F1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2798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4522" userDrawn="1">
          <p15:clr>
            <a:srgbClr val="65CEFF"/>
          </p15:clr>
        </p15:guide>
        <p15:guide id="3" pos="4794" userDrawn="1">
          <p15:clr>
            <a:srgbClr val="65CEFF"/>
          </p15:clr>
        </p15:guide>
        <p15:guide id="4" pos="5066" userDrawn="1">
          <p15:clr>
            <a:srgbClr val="65CEFF"/>
          </p15:clr>
        </p15:guide>
        <p15:guide id="5" pos="6472" userDrawn="1">
          <p15:clr>
            <a:srgbClr val="65CEFF"/>
          </p15:clr>
        </p15:guide>
        <p15:guide id="6" pos="7425" userDrawn="1">
          <p15:clr>
            <a:srgbClr val="65CEFF"/>
          </p15:clr>
        </p15:guide>
        <p15:guide id="7" orient="horz" pos="302" userDrawn="1">
          <p15:clr>
            <a:srgbClr val="65CEFF"/>
          </p15:clr>
        </p15:guide>
        <p15:guide id="8" orient="horz" pos="664" userDrawn="1">
          <p15:clr>
            <a:srgbClr val="65CEFF"/>
          </p15:clr>
        </p15:guide>
        <p15:guide id="9" orient="horz" pos="891" userDrawn="1">
          <p15:clr>
            <a:srgbClr val="65CEFF"/>
          </p15:clr>
        </p15:guide>
        <p15:guide id="10" orient="horz" pos="3658" userDrawn="1">
          <p15:clr>
            <a:srgbClr val="65CEFF"/>
          </p15:clr>
        </p15:guide>
        <p15:guide id="11" orient="horz" pos="3885" userDrawn="1">
          <p15:clr>
            <a:srgbClr val="65CEFF"/>
          </p15:clr>
        </p15:guide>
        <p15:guide id="12" orient="horz" pos="4157" userDrawn="1">
          <p15:clr>
            <a:srgbClr val="65CEFF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863976F1-B9C2-4217-A36A-7F1DCFF6EE2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6495290-0795-4AB1-8AEA-2BB7867836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8FC1C65-873A-4B8F-BB57-51EEBC35A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5345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Gradient">
    <p:bg>
      <p:bgPr>
        <a:gradFill flip="none" rotWithShape="1">
          <a:gsLst>
            <a:gs pos="40000">
              <a:schemeClr val="accent6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>
            <a:extLst>
              <a:ext uri="{FF2B5EF4-FFF2-40B4-BE49-F238E27FC236}">
                <a16:creationId xmlns:a16="http://schemas.microsoft.com/office/drawing/2014/main" id="{B8172AC2-E83F-4EFD-B70E-DE91E64651D8}"/>
              </a:ext>
            </a:extLst>
          </p:cNvPr>
          <p:cNvSpPr/>
          <p:nvPr userDrawn="1"/>
        </p:nvSpPr>
        <p:spPr>
          <a:xfrm>
            <a:off x="0" y="1054800"/>
            <a:ext cx="12192000" cy="580320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863976F1-B9C2-4217-A36A-7F1DCFF6EE2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4BECE54-DDA8-4D2C-8A02-4C8E3E1585E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r>
              <a:rPr lang="en-US" dirty="0"/>
              <a:t>Restricted | © Siemens 2023 | Jan Nalivaika | T AMM FMP-DE | 09.10.2023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07B7E75B-80B4-49F8-AA70-A41C9D896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083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3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Light Sa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1AC59AB3-8DAC-43B8-977E-A91337DC082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6495290-0795-4AB1-8AEA-2BB7867836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8FC1C65-873A-4B8F-BB57-51EEBC35A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8190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>
            <a:extLst>
              <a:ext uri="{FF2B5EF4-FFF2-40B4-BE49-F238E27FC236}">
                <a16:creationId xmlns:a16="http://schemas.microsoft.com/office/drawing/2014/main" id="{9C4633C1-8D3E-45A5-A522-817574663A85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>
            <a:extLst>
              <a:ext uri="{FF2B5EF4-FFF2-40B4-BE49-F238E27FC236}">
                <a16:creationId xmlns:a16="http://schemas.microsoft.com/office/drawing/2014/main" id="{9CE7E2D8-94E8-4FE6-93A5-924CA3EC5315}"/>
              </a:ext>
            </a:extLst>
          </p:cNvPr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719931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91EB517C-C8FD-4E2E-B744-DB952E96B4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519D384-FA09-4D60-95A8-589F157A93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7B1666FD-2258-443A-846C-6C7533C6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942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4794" userDrawn="1">
          <p15:clr>
            <a:srgbClr val="65CEFF"/>
          </p15:clr>
        </p15:guide>
        <p15:guide id="3" pos="6472" userDrawn="1">
          <p15:clr>
            <a:srgbClr val="65CEFF"/>
          </p15:clr>
        </p15:guide>
        <p15:guide id="4" pos="7425" userDrawn="1">
          <p15:clr>
            <a:srgbClr val="65CEFF"/>
          </p15:clr>
        </p15:guide>
        <p15:guide id="5" orient="horz" pos="302" userDrawn="1">
          <p15:clr>
            <a:srgbClr val="65CEFF"/>
          </p15:clr>
        </p15:guide>
        <p15:guide id="6" orient="horz" pos="664" userDrawn="1">
          <p15:clr>
            <a:srgbClr val="65CEFF"/>
          </p15:clr>
        </p15:guide>
        <p15:guide id="7" orient="horz" pos="891" userDrawn="1">
          <p15:clr>
            <a:srgbClr val="65CEFF"/>
          </p15:clr>
        </p15:guide>
        <p15:guide id="8" orient="horz" pos="3658" userDrawn="1">
          <p15:clr>
            <a:srgbClr val="65CEFF"/>
          </p15:clr>
        </p15:guide>
        <p15:guide id="9" orient="horz" pos="3885" userDrawn="1">
          <p15:clr>
            <a:srgbClr val="65CEFF"/>
          </p15:clr>
        </p15:guide>
        <p15:guide id="10" orient="horz" pos="4157" userDrawn="1">
          <p15:clr>
            <a:srgbClr val="65CEFF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>
            <a:extLst>
              <a:ext uri="{FF2B5EF4-FFF2-40B4-BE49-F238E27FC236}">
                <a16:creationId xmlns:a16="http://schemas.microsoft.com/office/drawing/2014/main" id="{9C4633C1-8D3E-45A5-A522-817574663A85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>
            <a:extLst>
              <a:ext uri="{FF2B5EF4-FFF2-40B4-BE49-F238E27FC236}">
                <a16:creationId xmlns:a16="http://schemas.microsoft.com/office/drawing/2014/main" id="{9CE7E2D8-94E8-4FE6-93A5-924CA3EC5315}"/>
              </a:ext>
            </a:extLst>
          </p:cNvPr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113760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2EA6CE5F-6FF7-4E0A-AEB2-1A7C43CE05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7367E6C0-4D2C-4C5F-86D8-A2CFF0EB3D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6F746812-65E3-4C09-AC38-B0CFE93C8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6545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302" userDrawn="1">
          <p15:clr>
            <a:srgbClr val="65CEFF"/>
          </p15:clr>
        </p15:guide>
        <p15:guide id="5" orient="horz" pos="664" userDrawn="1">
          <p15:clr>
            <a:srgbClr val="65CEFF"/>
          </p15:clr>
        </p15:guide>
        <p15:guide id="6" orient="horz" pos="891" userDrawn="1">
          <p15:clr>
            <a:srgbClr val="65CEFF"/>
          </p15:clr>
        </p15:guide>
        <p15:guide id="7" orient="horz" pos="3658" userDrawn="1">
          <p15:clr>
            <a:srgbClr val="65CEFF"/>
          </p15:clr>
        </p15:guide>
        <p15:guide id="8" orient="horz" pos="3885" userDrawn="1">
          <p15:clr>
            <a:srgbClr val="65CEFF"/>
          </p15:clr>
        </p15:guide>
        <p15:guide id="9" orient="horz" pos="4157" userDrawn="1">
          <p15:clr>
            <a:srgbClr val="65CEFF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920874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A8B1D58A-DC84-4573-957E-9BEA9AAB308E}"/>
              </a:ext>
            </a:extLst>
          </p:cNvPr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6FCACBED-2537-4F3E-8D2C-E601410053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3A503D1-D234-4258-9A03-D858B10BA4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21AA656B-0BAF-4B75-90BE-93CAC5946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439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3705" userDrawn="1">
          <p15:clr>
            <a:srgbClr val="65CEFF"/>
          </p15:clr>
        </p15:guide>
        <p15:guide id="3" pos="3978" userDrawn="1">
          <p15:clr>
            <a:srgbClr val="65CEFF"/>
          </p15:clr>
        </p15:guide>
        <p15:guide id="4" pos="6472" userDrawn="1">
          <p15:clr>
            <a:srgbClr val="65CEFF"/>
          </p15:clr>
        </p15:guide>
        <p15:guide id="5" pos="7425" userDrawn="1">
          <p15:clr>
            <a:srgbClr val="65CEFF"/>
          </p15:clr>
        </p15:guide>
        <p15:guide id="6" orient="horz" pos="302" userDrawn="1">
          <p15:clr>
            <a:srgbClr val="65CEFF"/>
          </p15:clr>
        </p15:guide>
        <p15:guide id="7" orient="horz" pos="664" userDrawn="1">
          <p15:clr>
            <a:srgbClr val="65CEFF"/>
          </p15:clr>
        </p15:guide>
        <p15:guide id="8" orient="horz" pos="891" userDrawn="1">
          <p15:clr>
            <a:srgbClr val="65CEFF"/>
          </p15:clr>
        </p15:guide>
        <p15:guide id="9" orient="horz" pos="3658" userDrawn="1">
          <p15:clr>
            <a:srgbClr val="65CEFF"/>
          </p15:clr>
        </p15:guide>
        <p15:guide id="10" orient="horz" pos="3885" userDrawn="1">
          <p15:clr>
            <a:srgbClr val="65CEFF"/>
          </p15:clr>
        </p15:guide>
        <p15:guide id="11" orient="horz" pos="4157" userDrawn="1">
          <p15:clr>
            <a:srgbClr val="65CEFF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A8B1D58A-DC84-4573-957E-9BEA9AAB308E}"/>
              </a:ext>
            </a:extLst>
          </p:cNvPr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4298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3" descr="Content text frame">
            <a:extLst>
              <a:ext uri="{FF2B5EF4-FFF2-40B4-BE49-F238E27FC236}">
                <a16:creationId xmlns:a16="http://schemas.microsoft.com/office/drawing/2014/main" id="{F020B491-E63A-4FB5-94ED-2BC31EB35C33}"/>
              </a:ext>
            </a:extLst>
          </p:cNvPr>
          <p:cNvSpPr>
            <a:spLocks noGrp="1"/>
          </p:cNvSpPr>
          <p:nvPr>
            <p:ph sz="half" idx="12"/>
          </p:nvPr>
        </p:nvSpPr>
        <p:spPr bwMode="black">
          <a:xfrm>
            <a:off x="8186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6FCACBED-2537-4F3E-8D2C-E601410053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613FA68-C74A-4621-9563-250388EBCC8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F9117D9C-D502-472C-A3C8-FA9087A2E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910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4975" userDrawn="1">
          <p15:clr>
            <a:srgbClr val="65CEFF"/>
          </p15:clr>
        </p15:guide>
        <p15:guide id="5" pos="5157" userDrawn="1">
          <p15:clr>
            <a:srgbClr val="65CEFF"/>
          </p15:clr>
        </p15:guide>
        <p15:guide id="6" pos="6472" userDrawn="1">
          <p15:clr>
            <a:srgbClr val="65CEFF"/>
          </p15:clr>
        </p15:guide>
        <p15:guide id="7" pos="7425" userDrawn="1">
          <p15:clr>
            <a:srgbClr val="65CEFF"/>
          </p15:clr>
        </p15:guide>
        <p15:guide id="8" orient="horz" pos="302" userDrawn="1">
          <p15:clr>
            <a:srgbClr val="65CEFF"/>
          </p15:clr>
        </p15:guide>
        <p15:guide id="9" orient="horz" pos="664" userDrawn="1">
          <p15:clr>
            <a:srgbClr val="65CEFF"/>
          </p15:clr>
        </p15:guide>
        <p15:guide id="10" orient="horz" pos="891" userDrawn="1">
          <p15:clr>
            <a:srgbClr val="65CEFF"/>
          </p15:clr>
        </p15:guide>
        <p15:guide id="11" orient="horz" pos="3658" userDrawn="1">
          <p15:clr>
            <a:srgbClr val="65CEFF"/>
          </p15:clr>
        </p15:guide>
        <p15:guide id="12" orient="horz" pos="3885" userDrawn="1">
          <p15:clr>
            <a:srgbClr val="65CEFF"/>
          </p15:clr>
        </p15:guide>
        <p15:guide id="13" orient="horz" pos="4157" userDrawn="1">
          <p15:clr>
            <a:srgbClr val="65CEFF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A8B1D58A-DC84-4573-957E-9BEA9AAB308E}"/>
              </a:ext>
            </a:extLst>
          </p:cNvPr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2" descr="Content text frame">
            <a:extLst>
              <a:ext uri="{FF2B5EF4-FFF2-40B4-BE49-F238E27FC236}">
                <a16:creationId xmlns:a16="http://schemas.microsoft.com/office/drawing/2014/main" id="{2871E7F7-6A93-4406-8617-80D9CFF396A8}"/>
              </a:ext>
            </a:extLst>
          </p:cNvPr>
          <p:cNvSpPr>
            <a:spLocks noGrp="1"/>
          </p:cNvSpPr>
          <p:nvPr>
            <p:ph sz="half" idx="12"/>
          </p:nvPr>
        </p:nvSpPr>
        <p:spPr bwMode="black">
          <a:xfrm>
            <a:off x="411162" y="3718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3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4" descr="Content text frame">
            <a:extLst>
              <a:ext uri="{FF2B5EF4-FFF2-40B4-BE49-F238E27FC236}">
                <a16:creationId xmlns:a16="http://schemas.microsoft.com/office/drawing/2014/main" id="{7AD3B9B1-3210-46C8-8222-A0E11719EB88}"/>
              </a:ext>
            </a:extLst>
          </p:cNvPr>
          <p:cNvSpPr>
            <a:spLocks noGrp="1"/>
          </p:cNvSpPr>
          <p:nvPr>
            <p:ph sz="half" idx="13"/>
          </p:nvPr>
        </p:nvSpPr>
        <p:spPr bwMode="black">
          <a:xfrm>
            <a:off x="6315075" y="3718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6FCACBED-2537-4F3E-8D2C-E601410053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DF6F0C8-00D9-4034-B3CC-D376702BE1C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53D55964-F7E8-48E3-84D5-FE4FE835C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860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3705" userDrawn="1">
          <p15:clr>
            <a:srgbClr val="65CEFF"/>
          </p15:clr>
        </p15:guide>
        <p15:guide id="3" pos="3978" userDrawn="1">
          <p15:clr>
            <a:srgbClr val="65CEFF"/>
          </p15:clr>
        </p15:guide>
        <p15:guide id="4" pos="6472" userDrawn="1">
          <p15:clr>
            <a:srgbClr val="65CEFF"/>
          </p15:clr>
        </p15:guide>
        <p15:guide id="5" pos="7425" userDrawn="1">
          <p15:clr>
            <a:srgbClr val="65CEFF"/>
          </p15:clr>
        </p15:guide>
        <p15:guide id="6" orient="horz" pos="302" userDrawn="1">
          <p15:clr>
            <a:srgbClr val="65CEFF"/>
          </p15:clr>
        </p15:guide>
        <p15:guide id="7" orient="horz" pos="664" userDrawn="1">
          <p15:clr>
            <a:srgbClr val="65CEFF"/>
          </p15:clr>
        </p15:guide>
        <p15:guide id="8" orient="horz" pos="891" userDrawn="1">
          <p15:clr>
            <a:srgbClr val="65CEFF"/>
          </p15:clr>
        </p15:guide>
        <p15:guide id="9" orient="horz" pos="2206" userDrawn="1">
          <p15:clr>
            <a:srgbClr val="65CEFF"/>
          </p15:clr>
        </p15:guide>
        <p15:guide id="10" orient="horz" pos="2343" userDrawn="1">
          <p15:clr>
            <a:srgbClr val="65CEFF"/>
          </p15:clr>
        </p15:guide>
        <p15:guide id="11" orient="horz" pos="3658" userDrawn="1">
          <p15:clr>
            <a:srgbClr val="65CEFF"/>
          </p15:clr>
        </p15:guide>
        <p15:guide id="12" orient="horz" pos="3885" userDrawn="1">
          <p15:clr>
            <a:srgbClr val="65CEFF"/>
          </p15:clr>
        </p15:guide>
        <p15:guide id="13" orient="horz" pos="4157" userDrawn="1">
          <p15:clr>
            <a:srgbClr val="65CEFF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(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E568133C-15D2-4F33-802E-DF15E7891829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 descr="Thematic picture – please describe further">
            <a:extLst>
              <a:ext uri="{FF2B5EF4-FFF2-40B4-BE49-F238E27FC236}">
                <a16:creationId xmlns:a16="http://schemas.microsoft.com/office/drawing/2014/main" id="{90866A30-329B-420B-B42B-2C69E0DE6D9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411161" y="1414800"/>
            <a:ext cx="7199313" cy="4752000"/>
          </a:xfrm>
          <a:solidFill>
            <a:srgbClr val="9999A9"/>
          </a:solidFill>
        </p:spPr>
        <p:txBody>
          <a:bodyPr lIns="144000" tIns="108000" rIns="144000" bIns="108000">
            <a:noAutofit/>
          </a:bodyPr>
          <a:lstStyle/>
          <a:p>
            <a:r>
              <a:rPr lang="en-US" dirty="0"/>
              <a:t>Thematic picture</a:t>
            </a:r>
          </a:p>
        </p:txBody>
      </p:sp>
      <p:sp>
        <p:nvSpPr>
          <p:cNvPr id="4" name="Copy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8043189" y="1414800"/>
            <a:ext cx="3744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F468BE17-5D03-45C2-9D37-CF354AAA958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3756E69-CA2F-47EC-9D32-CB09C4CD83F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95022CCB-0484-488B-8637-222C3919B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488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4794" userDrawn="1">
          <p15:clr>
            <a:srgbClr val="65CEFF"/>
          </p15:clr>
        </p15:guide>
        <p15:guide id="3" pos="5066" userDrawn="1">
          <p15:clr>
            <a:srgbClr val="65CEFF"/>
          </p15:clr>
        </p15:guide>
        <p15:guide id="4" pos="6472" userDrawn="1">
          <p15:clr>
            <a:srgbClr val="65CEFF"/>
          </p15:clr>
        </p15:guide>
        <p15:guide id="5" pos="7425" userDrawn="1">
          <p15:clr>
            <a:srgbClr val="65CEFF"/>
          </p15:clr>
        </p15:guide>
        <p15:guide id="6" orient="horz" pos="302" userDrawn="1">
          <p15:clr>
            <a:srgbClr val="65CEFF"/>
          </p15:clr>
        </p15:guide>
        <p15:guide id="7" orient="horz" pos="664" userDrawn="1">
          <p15:clr>
            <a:srgbClr val="65CEFF"/>
          </p15:clr>
        </p15:guide>
        <p15:guide id="8" orient="horz" pos="891" userDrawn="1">
          <p15:clr>
            <a:srgbClr val="65CEFF"/>
          </p15:clr>
        </p15:guide>
        <p15:guide id="9" orient="horz" pos="3658" userDrawn="1">
          <p15:clr>
            <a:srgbClr val="65CEFF"/>
          </p15:clr>
        </p15:guide>
        <p15:guide id="10" orient="horz" pos="3885" userDrawn="1">
          <p15:clr>
            <a:srgbClr val="65CEFF"/>
          </p15:clr>
        </p15:guide>
        <p15:guide id="11" orient="horz" pos="4157" userDrawn="1">
          <p15:clr>
            <a:srgbClr val="65CEFF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able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>
            <a:extLst>
              <a:ext uri="{FF2B5EF4-FFF2-40B4-BE49-F238E27FC236}">
                <a16:creationId xmlns:a16="http://schemas.microsoft.com/office/drawing/2014/main" id="{9C4633C1-8D3E-45A5-A522-817574663A85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" descr="Content table  frame">
            <a:extLst>
              <a:ext uri="{FF2B5EF4-FFF2-40B4-BE49-F238E27FC236}">
                <a16:creationId xmlns:a16="http://schemas.microsoft.com/office/drawing/2014/main" id="{D41D1FE0-EDDA-47B8-BF1F-831D4733C32A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 bwMode="black">
          <a:xfrm>
            <a:off x="404812" y="1414461"/>
            <a:ext cx="11376026" cy="439200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2EA6CE5F-6FF7-4E0A-AEB2-1A7C43CE05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9CEA2FAD-1597-4F5C-878D-02CB854024F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CE0A22CB-5E69-4817-B713-C02B97CF6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4288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302" userDrawn="1">
          <p15:clr>
            <a:srgbClr val="65CEFF"/>
          </p15:clr>
        </p15:guide>
        <p15:guide id="5" orient="horz" pos="664" userDrawn="1">
          <p15:clr>
            <a:srgbClr val="65CEFF"/>
          </p15:clr>
        </p15:guide>
        <p15:guide id="6" orient="horz" pos="891" userDrawn="1">
          <p15:clr>
            <a:srgbClr val="65CEFF"/>
          </p15:clr>
        </p15:guide>
        <p15:guide id="7" orient="horz" pos="3658" userDrawn="1">
          <p15:clr>
            <a:srgbClr val="65CEFF"/>
          </p15:clr>
        </p15:guide>
        <p15:guide id="8" orient="horz" pos="3885" userDrawn="1">
          <p15:clr>
            <a:srgbClr val="65CEFF"/>
          </p15:clr>
        </p15:guide>
        <p15:guide id="9" orient="horz" pos="4157" userDrawn="1">
          <p15:clr>
            <a:srgbClr val="65CEFF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flo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 descr="Slide headline">
            <a:extLst>
              <a:ext uri="{FF2B5EF4-FFF2-40B4-BE49-F238E27FC236}">
                <a16:creationId xmlns:a16="http://schemas.microsoft.com/office/drawing/2014/main" id="{9F2A455C-53B1-4792-8EA9-F00926C48E39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9CE7E2D8-94E8-4FE6-93A5-924CA3EC5315}"/>
              </a:ext>
            </a:extLst>
          </p:cNvPr>
          <p:cNvSpPr>
            <a:spLocks noGrp="1"/>
          </p:cNvSpPr>
          <p:nvPr>
            <p:ph idx="1"/>
          </p:nvPr>
        </p:nvSpPr>
        <p:spPr bwMode="black">
          <a:xfrm>
            <a:off x="411162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py 2" descr="Content text frame">
            <a:extLst>
              <a:ext uri="{FF2B5EF4-FFF2-40B4-BE49-F238E27FC236}">
                <a16:creationId xmlns:a16="http://schemas.microsoft.com/office/drawing/2014/main" id="{3AC3CE10-0C4B-4A11-BA76-8CAFED13661C}"/>
              </a:ext>
            </a:extLst>
          </p:cNvPr>
          <p:cNvSpPr>
            <a:spLocks noGrp="1"/>
          </p:cNvSpPr>
          <p:nvPr>
            <p:ph idx="13"/>
          </p:nvPr>
        </p:nvSpPr>
        <p:spPr bwMode="black">
          <a:xfrm>
            <a:off x="4299176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py 3" descr="Content text frame (highlight)">
            <a:extLst>
              <a:ext uri="{FF2B5EF4-FFF2-40B4-BE49-F238E27FC236}">
                <a16:creationId xmlns:a16="http://schemas.microsoft.com/office/drawing/2014/main" id="{E840DCCC-8E77-40B8-B94B-A4D3A4D77826}"/>
              </a:ext>
            </a:extLst>
          </p:cNvPr>
          <p:cNvSpPr>
            <a:spLocks noGrp="1"/>
          </p:cNvSpPr>
          <p:nvPr>
            <p:ph idx="12"/>
          </p:nvPr>
        </p:nvSpPr>
        <p:spPr bwMode="blackWhite">
          <a:xfrm>
            <a:off x="8187189" y="1414462"/>
            <a:ext cx="3600000" cy="4392000"/>
          </a:xfrm>
          <a:prstGeom prst="rect">
            <a:avLst/>
          </a:prstGeom>
          <a:solidFill>
            <a:schemeClr val="accent1"/>
          </a:solidFill>
          <a:ln w="19050">
            <a:solidFill>
              <a:srgbClr val="009999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  <a:lvl6pPr>
              <a:buClr>
                <a:schemeClr val="tx1"/>
              </a:buClr>
              <a:defRPr>
                <a:solidFill>
                  <a:schemeClr val="tx1"/>
                </a:solidFill>
              </a:defRPr>
            </a:lvl6pPr>
            <a:lvl7pPr>
              <a:buClr>
                <a:schemeClr val="tx1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tx1"/>
              </a:buClr>
              <a:defRPr>
                <a:solidFill>
                  <a:schemeClr val="tx1"/>
                </a:solidFill>
              </a:defRPr>
            </a:lvl8pPr>
            <a:lvl9pPr>
              <a:buClr>
                <a:schemeClr val="tx1"/>
              </a:buCl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E5DDD55C-5C17-4BCD-A9BB-FE8A69DC48D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91FCCEDD-7521-4BD5-8A32-A62DA624670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DC2AAE3E-7F56-4838-BCE7-6B966549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158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4975" userDrawn="1">
          <p15:clr>
            <a:srgbClr val="65CEFF"/>
          </p15:clr>
        </p15:guide>
        <p15:guide id="5" pos="5157" userDrawn="1">
          <p15:clr>
            <a:srgbClr val="65CEFF"/>
          </p15:clr>
        </p15:guide>
        <p15:guide id="6" pos="6472" userDrawn="1">
          <p15:clr>
            <a:srgbClr val="65CEFF"/>
          </p15:clr>
        </p15:guide>
        <p15:guide id="7" pos="7425" userDrawn="1">
          <p15:clr>
            <a:srgbClr val="65CEFF"/>
          </p15:clr>
        </p15:guide>
        <p15:guide id="8" orient="horz" pos="302" userDrawn="1">
          <p15:clr>
            <a:srgbClr val="65CEFF"/>
          </p15:clr>
        </p15:guide>
        <p15:guide id="9" orient="horz" pos="664" userDrawn="1">
          <p15:clr>
            <a:srgbClr val="65CEFF"/>
          </p15:clr>
        </p15:guide>
        <p15:guide id="10" orient="horz" pos="891" userDrawn="1">
          <p15:clr>
            <a:srgbClr val="65CEFF"/>
          </p15:clr>
        </p15:guide>
        <p15:guide id="11" orient="horz" pos="3658" userDrawn="1">
          <p15:clr>
            <a:srgbClr val="65CEFF"/>
          </p15:clr>
        </p15:guide>
        <p15:guide id="12" orient="horz" pos="3885" userDrawn="1">
          <p15:clr>
            <a:srgbClr val="65CEFF"/>
          </p15:clr>
        </p15:guide>
        <p15:guide id="13" orient="horz" pos="4157" userDrawn="1">
          <p15:clr>
            <a:srgbClr val="65CEFF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00B813CE-4DD6-4EAD-800B-047C0542F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-540000"/>
            <a:ext cx="9863997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>
            <a:extLst>
              <a:ext uri="{FF2B5EF4-FFF2-40B4-BE49-F238E27FC236}">
                <a16:creationId xmlns:a16="http://schemas.microsoft.com/office/drawing/2014/main" id="{9E21D6DF-C9DB-4F02-863A-C5513347A2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00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1"/>
                </a:solidFill>
              </a:defRPr>
            </a:lvl1pPr>
            <a:lvl2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/>
            </a:lvl2pPr>
            <a:lvl3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</a:p>
          <a:p>
            <a:pPr lvl="1"/>
            <a:r>
              <a:rPr lang="en-US" dirty="0"/>
              <a:t>Name, Author</a:t>
            </a:r>
          </a:p>
        </p:txBody>
      </p:sp>
      <p:sp>
        <p:nvSpPr>
          <p:cNvPr id="11" name="Quote marks">
            <a:extLst>
              <a:ext uri="{FF2B5EF4-FFF2-40B4-BE49-F238E27FC236}">
                <a16:creationId xmlns:a16="http://schemas.microsoft.com/office/drawing/2014/main" id="{916E4245-F21C-4EAB-8B26-FEA21C260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AF2E271F-5AF7-408E-9752-03D1D6448E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C4F35EF-AC94-4800-9CB7-CA49CAFDD24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CC7FBE7-01B9-4EC8-8BE1-F416F7C5B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512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891" userDrawn="1">
          <p15:clr>
            <a:srgbClr val="65CEFF"/>
          </p15:clr>
        </p15:guide>
        <p15:guide id="5" orient="horz" pos="1073" userDrawn="1">
          <p15:clr>
            <a:srgbClr val="65CEFF"/>
          </p15:clr>
        </p15:guide>
        <p15:guide id="6" orient="horz" pos="3658" userDrawn="1">
          <p15:clr>
            <a:srgbClr val="65CEFF"/>
          </p15:clr>
        </p15:guide>
        <p15:guide id="7" orient="horz" pos="3885" userDrawn="1">
          <p15:clr>
            <a:srgbClr val="65CEFF"/>
          </p15:clr>
        </p15:guide>
        <p15:guide id="8" orient="horz" pos="4157" userDrawn="1">
          <p15:clr>
            <a:srgbClr val="65CEFF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A8C0A65-FABA-4781-9F01-D54558440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162" y="-540000"/>
            <a:ext cx="9863138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>
            <a:extLst>
              <a:ext uri="{FF2B5EF4-FFF2-40B4-BE49-F238E27FC236}">
                <a16:creationId xmlns:a16="http://schemas.microsoft.com/office/drawing/2014/main" id="{9E21D6DF-C9DB-4F02-863A-C5513347A2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76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2"/>
                </a:solidFill>
              </a:defRPr>
            </a:lvl1pPr>
            <a:lvl2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  <a:lvl3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</a:p>
          <a:p>
            <a:pPr lvl="1"/>
            <a:r>
              <a:rPr lang="en-US" dirty="0"/>
              <a:t>Name, Author</a:t>
            </a:r>
          </a:p>
        </p:txBody>
      </p:sp>
      <p:sp>
        <p:nvSpPr>
          <p:cNvPr id="12" name="Quote marks">
            <a:extLst>
              <a:ext uri="{FF2B5EF4-FFF2-40B4-BE49-F238E27FC236}">
                <a16:creationId xmlns:a16="http://schemas.microsoft.com/office/drawing/2014/main" id="{58EF2AB0-A78A-44C9-9A7D-F20D9ED8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Siemens Logo" descr="Siemens logo">
            <a:extLst>
              <a:ext uri="{FF2B5EF4-FFF2-40B4-BE49-F238E27FC236}">
                <a16:creationId xmlns:a16="http://schemas.microsoft.com/office/drawing/2014/main" id="{F8D833B7-9866-4D2D-AEB7-012D6DDE2A3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6AEDD147-ACC0-4A9C-9043-90612765C0F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4131F54F-C70B-4435-91E6-F995F83E6C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199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891" userDrawn="1">
          <p15:clr>
            <a:srgbClr val="65CEFF"/>
          </p15:clr>
        </p15:guide>
        <p15:guide id="5" orient="horz" pos="1073" userDrawn="1">
          <p15:clr>
            <a:srgbClr val="65CEFF"/>
          </p15:clr>
        </p15:guide>
        <p15:guide id="6" orient="horz" pos="2206" userDrawn="1">
          <p15:clr>
            <a:srgbClr val="65CEFF"/>
          </p15:clr>
        </p15:guide>
        <p15:guide id="7" orient="horz" pos="2343" userDrawn="1">
          <p15:clr>
            <a:srgbClr val="65CEFF"/>
          </p15:clr>
        </p15:guide>
        <p15:guide id="8" orient="horz" pos="3658" userDrawn="1">
          <p15:clr>
            <a:srgbClr val="65CEFF"/>
          </p15:clr>
        </p15:guide>
        <p15:guide id="9" orient="horz" pos="3885" userDrawn="1">
          <p15:clr>
            <a:srgbClr val="65CEFF"/>
          </p15:clr>
        </p15:guide>
        <p15:guide id="10" orient="horz" pos="4157" userDrawn="1">
          <p15:clr>
            <a:srgbClr val="65CEFF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986400" y="1270799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>
            <a:extLst>
              <a:ext uri="{FF2B5EF4-FFF2-40B4-BE49-F238E27FC236}">
                <a16:creationId xmlns:a16="http://schemas.microsoft.com/office/drawing/2014/main" id="{0EF6BB07-4F4E-4859-9572-DA63E35B93A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09BD8BE5-BFF2-469D-8B93-9556FCC45C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F9372441-FA7E-4481-BBC2-24CB6D301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416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801" userDrawn="1">
          <p15:clr>
            <a:srgbClr val="65CEFF"/>
          </p15:clr>
        </p15:guide>
        <p15:guide id="5" orient="horz" pos="3658" userDrawn="1">
          <p15:clr>
            <a:srgbClr val="65CEFF"/>
          </p15:clr>
        </p15:guide>
        <p15:guide id="6" orient="horz" pos="4157" userDrawn="1">
          <p15:clr>
            <a:srgbClr val="65CEFF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986400" y="1271538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>
            <a:extLst>
              <a:ext uri="{FF2B5EF4-FFF2-40B4-BE49-F238E27FC236}">
                <a16:creationId xmlns:a16="http://schemas.microsoft.com/office/drawing/2014/main" id="{F8D833B7-9866-4D2D-AEB7-012D6DDE2A3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9F9E844-3827-4B6C-9CB5-13C9A70DCD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D52C2AF7-8539-453F-BD56-35B696DB2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78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472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801">
          <p15:clr>
            <a:srgbClr val="65CEFF"/>
          </p15:clr>
        </p15:guide>
        <p15:guide id="5" orient="horz" pos="3658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291605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 descr="Slide headline">
            <a:extLst>
              <a:ext uri="{FF2B5EF4-FFF2-40B4-BE49-F238E27FC236}">
                <a16:creationId xmlns:a16="http://schemas.microsoft.com/office/drawing/2014/main" id="{B29E3DA4-014E-4F3D-8186-84366ADFCB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58400" y="1234800"/>
            <a:ext cx="9216000" cy="1162523"/>
          </a:xfrm>
          <a:noFill/>
        </p:spPr>
        <p:txBody>
          <a:bodyPr wrap="square" lIns="0" tIns="54000" rIns="0" bIns="0" anchor="t" anchorCtr="0">
            <a:spAutoFit/>
          </a:bodyPr>
          <a:lstStyle>
            <a:lvl1pPr marL="0">
              <a:defRPr sz="8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Contact</a:t>
            </a:r>
          </a:p>
        </p:txBody>
      </p:sp>
      <p:sp>
        <p:nvSpPr>
          <p:cNvPr id="3" name="Copy" descr="Content text frame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1058400" y="2397324"/>
            <a:ext cx="9216000" cy="3409751"/>
          </a:xfrm>
          <a:prstGeom prst="rect">
            <a:avLst/>
          </a:prstGeom>
        </p:spPr>
        <p:txBody>
          <a:bodyPr tIns="108000">
            <a:noAutofit/>
          </a:bodyPr>
          <a:lstStyle>
            <a:lvl1pPr marL="0" indent="0" algn="l"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</a:defRPr>
            </a:lvl2pPr>
            <a:lvl3pPr marL="144000" indent="-144000" algn="l">
              <a:spcAft>
                <a:spcPts val="0"/>
              </a:spcAft>
              <a:buFont typeface="Arial" panose="020B0604020202020204" pitchFamily="34" charset="0"/>
              <a:buChar char="•"/>
              <a:defRPr sz="1400" b="0"/>
            </a:lvl3pPr>
            <a:lvl4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/>
            </a:lvl4pPr>
            <a:lvl5pPr marL="144000" indent="-144000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>
                <a:solidFill>
                  <a:schemeClr val="tx1"/>
                </a:solidFill>
              </a:defRPr>
            </a:lvl5pPr>
            <a:lvl6pPr marL="360000" indent="-180000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6pPr>
            <a:lvl7pPr marL="360000" indent="-180000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7pPr>
            <a:lvl8pPr marL="540000" indent="-180000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8pPr>
            <a:lvl9pPr marL="540000" indent="-180000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9pPr>
          </a:lstStyle>
          <a:p>
            <a:pPr lvl="0"/>
            <a:r>
              <a:rPr lang="en-US" dirty="0"/>
              <a:t>Click to edit the contact</a:t>
            </a:r>
          </a:p>
          <a:p>
            <a:pPr lvl="1"/>
            <a:r>
              <a:rPr lang="en-US" dirty="0"/>
              <a:t>Name etc.</a:t>
            </a:r>
          </a:p>
          <a:p>
            <a:pPr lvl="2"/>
            <a:r>
              <a:rPr lang="en-US" dirty="0"/>
              <a:t>Skills etc.</a:t>
            </a:r>
          </a:p>
          <a:p>
            <a:pPr lvl="3"/>
            <a:r>
              <a:rPr lang="en-US" dirty="0"/>
              <a:t>Name etc. sublevel</a:t>
            </a:r>
          </a:p>
          <a:p>
            <a:pPr lvl="4"/>
            <a:r>
              <a:rPr lang="en-US" dirty="0"/>
              <a:t>Skills etc. sublevel</a:t>
            </a:r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5FD2C39E-5D81-4A0E-9F45-90932890088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8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279A350-3BB2-4CA2-A422-8F5A951F6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2023 | Author | Department | YYYY-MM-DD</a:t>
            </a:r>
          </a:p>
        </p:txBody>
      </p:sp>
      <p:sp>
        <p:nvSpPr>
          <p:cNvPr id="9" name="Slide Number Placeholder">
            <a:extLst>
              <a:ext uri="{FF2B5EF4-FFF2-40B4-BE49-F238E27FC236}">
                <a16:creationId xmlns:a16="http://schemas.microsoft.com/office/drawing/2014/main" id="{CFF9630D-791D-45AE-8E5E-36F747F59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799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778" userDrawn="1">
          <p15:clr>
            <a:srgbClr val="65CEFF"/>
          </p15:clr>
        </p15:guide>
        <p15:guide id="5" orient="horz" pos="3658" userDrawn="1">
          <p15:clr>
            <a:srgbClr val="65CEFF"/>
          </p15:clr>
        </p15:guide>
        <p15:guide id="6" orient="horz" pos="4157" userDrawn="1">
          <p15:clr>
            <a:srgbClr val="65CEF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15397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361385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.xml"/><Relationship Id="rId71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 descr="Slide headline">
            <a:extLst>
              <a:ext uri="{FF2B5EF4-FFF2-40B4-BE49-F238E27FC236}">
                <a16:creationId xmlns:a16="http://schemas.microsoft.com/office/drawing/2014/main" id="{2500D031-E8B7-42AD-B616-57A243A31EFA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97" cy="576000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" descr="Content text frame">
            <a:extLst>
              <a:ext uri="{FF2B5EF4-FFF2-40B4-BE49-F238E27FC236}">
                <a16:creationId xmlns:a16="http://schemas.microsoft.com/office/drawing/2014/main" id="{6750A408-ED0E-47CF-AC3A-5AD4A6E25CE3}"/>
              </a:ext>
            </a:extLst>
          </p:cNvPr>
          <p:cNvSpPr>
            <a:spLocks noGrp="1"/>
          </p:cNvSpPr>
          <p:nvPr>
            <p:ph type="body" idx="1"/>
          </p:nvPr>
        </p:nvSpPr>
        <p:spPr bwMode="black">
          <a:xfrm>
            <a:off x="411161" y="1414800"/>
            <a:ext cx="7200000" cy="453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4F5CAFE5-0972-49AB-B42B-7C613C153A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1059160" y="6310800"/>
            <a:ext cx="9216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Restricted | © Siemens 2023 | Author | Department | YYYY-MM-DD</a:t>
            </a:r>
          </a:p>
        </p:txBody>
      </p:sp>
      <p:sp>
        <p:nvSpPr>
          <p:cNvPr id="6" name="Slide Number Placeholder" descr="Page number">
            <a:extLst>
              <a:ext uri="{FF2B5EF4-FFF2-40B4-BE49-F238E27FC236}">
                <a16:creationId xmlns:a16="http://schemas.microsoft.com/office/drawing/2014/main" id="{1C051FD7-F65C-4306-9083-C9770A0AF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411162" y="6310800"/>
            <a:ext cx="648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58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9" r:id="rId2"/>
    <p:sldLayoutId id="2147483720" r:id="rId3"/>
    <p:sldLayoutId id="2147483776" r:id="rId4"/>
    <p:sldLayoutId id="2147483777" r:id="rId5"/>
    <p:sldLayoutId id="2147483778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73" r:id="rId13"/>
    <p:sldLayoutId id="2147483774" r:id="rId14"/>
    <p:sldLayoutId id="2147483775" r:id="rId15"/>
    <p:sldLayoutId id="2147483781" r:id="rId16"/>
    <p:sldLayoutId id="2147483782" r:id="rId17"/>
    <p:sldLayoutId id="2147483783" r:id="rId18"/>
    <p:sldLayoutId id="2147483790" r:id="rId19"/>
    <p:sldLayoutId id="2147483791" r:id="rId20"/>
    <p:sldLayoutId id="2147483792" r:id="rId21"/>
    <p:sldLayoutId id="2147483770" r:id="rId22"/>
    <p:sldLayoutId id="2147483771" r:id="rId23"/>
    <p:sldLayoutId id="2147483772" r:id="rId24"/>
    <p:sldLayoutId id="2147483784" r:id="rId25"/>
    <p:sldLayoutId id="2147483785" r:id="rId26"/>
    <p:sldLayoutId id="2147483786" r:id="rId27"/>
    <p:sldLayoutId id="2147483787" r:id="rId28"/>
    <p:sldLayoutId id="2147483788" r:id="rId29"/>
    <p:sldLayoutId id="2147483789" r:id="rId30"/>
    <p:sldLayoutId id="2147483724" r:id="rId31"/>
    <p:sldLayoutId id="2147483725" r:id="rId32"/>
    <p:sldLayoutId id="2147483726" r:id="rId33"/>
    <p:sldLayoutId id="2147483730" r:id="rId34"/>
    <p:sldLayoutId id="2147483731" r:id="rId35"/>
    <p:sldLayoutId id="2147483732" r:id="rId36"/>
    <p:sldLayoutId id="2147483727" r:id="rId37"/>
    <p:sldLayoutId id="2147483728" r:id="rId38"/>
    <p:sldLayoutId id="2147483729" r:id="rId39"/>
    <p:sldLayoutId id="2147483736" r:id="rId40"/>
    <p:sldLayoutId id="2147483737" r:id="rId41"/>
    <p:sldLayoutId id="2147483738" r:id="rId42"/>
    <p:sldLayoutId id="2147483753" r:id="rId43"/>
    <p:sldLayoutId id="2147483754" r:id="rId44"/>
    <p:sldLayoutId id="2147483755" r:id="rId45"/>
    <p:sldLayoutId id="2147483739" r:id="rId46"/>
    <p:sldLayoutId id="2147483740" r:id="rId47"/>
    <p:sldLayoutId id="2147483741" r:id="rId48"/>
    <p:sldLayoutId id="2147483744" r:id="rId49"/>
    <p:sldLayoutId id="2147483756" r:id="rId50"/>
    <p:sldLayoutId id="2147483655" r:id="rId51"/>
    <p:sldLayoutId id="2147483677" r:id="rId52"/>
    <p:sldLayoutId id="2147483779" r:id="rId53"/>
    <p:sldLayoutId id="2147483709" r:id="rId54"/>
    <p:sldLayoutId id="2147483691" r:id="rId55"/>
    <p:sldLayoutId id="2147483692" r:id="rId56"/>
    <p:sldLayoutId id="2147483780" r:id="rId57"/>
    <p:sldLayoutId id="2147483650" r:id="rId58"/>
    <p:sldLayoutId id="2147483665" r:id="rId59"/>
    <p:sldLayoutId id="2147483666" r:id="rId60"/>
    <p:sldLayoutId id="2147483697" r:id="rId61"/>
    <p:sldLayoutId id="2147483698" r:id="rId62"/>
    <p:sldLayoutId id="2147483652" r:id="rId63"/>
    <p:sldLayoutId id="2147483694" r:id="rId64"/>
    <p:sldLayoutId id="2147483687" r:id="rId65"/>
    <p:sldLayoutId id="2147483690" r:id="rId66"/>
    <p:sldLayoutId id="2147483681" r:id="rId67"/>
    <p:sldLayoutId id="2147483682" r:id="rId68"/>
    <p:sldLayoutId id="2147483711" r:id="rId69"/>
    <p:sldLayoutId id="2147483678" r:id="rId7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2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56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6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jan.Nalivaika.ext@siemens.com" TargetMode="External"/><Relationship Id="rId2" Type="http://schemas.openxmlformats.org/officeDocument/2006/relationships/hyperlink" Target="mailto:jan.nalivaika.ext@siemens.com" TargetMode="External"/><Relationship Id="rId1" Type="http://schemas.openxmlformats.org/officeDocument/2006/relationships/slideLayout" Target="../slideLayouts/slideLayout70.xml"/><Relationship Id="rId4" Type="http://schemas.openxmlformats.org/officeDocument/2006/relationships/hyperlink" Target="mailto:ludwig.siebert@iwb.tum.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6AD0D-5C18-3DDA-653C-7F18EBBCF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575848"/>
            <a:ext cx="11376788" cy="3231654"/>
          </a:xfrm>
        </p:spPr>
        <p:txBody>
          <a:bodyPr/>
          <a:lstStyle/>
          <a:p>
            <a:r>
              <a:rPr lang="en-US" sz="3600" noProof="0" dirty="0"/>
              <a:t>Master-Thesis</a:t>
            </a:r>
            <a:br>
              <a:rPr lang="en-US" sz="3600" noProof="0" dirty="0"/>
            </a:br>
            <a:br>
              <a:rPr lang="en-US" sz="6600" noProof="0" dirty="0"/>
            </a:br>
            <a:r>
              <a:rPr lang="en-US" sz="3600" i="1" kern="100" dirty="0">
                <a:effectLst/>
                <a:latin typeface="Siemens Slab Black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Methodical Approach for Analyzing Process Parameters and Optimizing Boundary Conditions in Multi-Axis Robot Programs</a:t>
            </a:r>
            <a:endParaRPr lang="en-DE" sz="6600" dirty="0">
              <a:latin typeface="Siemens Slab Black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76E8A-A7CE-E05D-D39E-5ABD5347C2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z="2800" dirty="0"/>
              <a:t>Status Update: Week 12 </a:t>
            </a:r>
          </a:p>
          <a:p>
            <a:r>
              <a:rPr lang="de-DE" sz="2800" dirty="0"/>
              <a:t>18.12.2023 – 24.12.2023</a:t>
            </a:r>
          </a:p>
          <a:p>
            <a:r>
              <a:rPr lang="de-DE" sz="2800" dirty="0"/>
              <a:t>Jan Nalivaika</a:t>
            </a:r>
          </a:p>
          <a:p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E04175-080B-984A-3D30-1BD1DBD7DB2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77075" y="6459043"/>
            <a:ext cx="11781600" cy="179882"/>
          </a:xfrm>
        </p:spPr>
        <p:txBody>
          <a:bodyPr/>
          <a:lstStyle/>
          <a:p>
            <a:r>
              <a:rPr lang="en-US" dirty="0"/>
              <a:t> © Siemens 2023 | Jan Nalivaika | T AMM FMP-DE | 22.12.2023</a:t>
            </a:r>
          </a:p>
        </p:txBody>
      </p:sp>
      <p:pic>
        <p:nvPicPr>
          <p:cNvPr id="1026" name="Picture 2" descr="Christmas Present Gift Box Asset Vector Grafik Von wiwasatastudio ·  Creative Fabrica">
            <a:extLst>
              <a:ext uri="{FF2B5EF4-FFF2-40B4-BE49-F238E27FC236}">
                <a16:creationId xmlns:a16="http://schemas.microsoft.com/office/drawing/2014/main" id="{280195DE-BFCF-002E-7A27-DA0F6E13F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8905" y="4574761"/>
            <a:ext cx="1137247" cy="75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6928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403BA-FAC8-0C09-C7B3-D12D891D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Christmas planning 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8B7782-FC05-8585-C113-609B412DC8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4626C0-48A8-9E93-1B2C-AC4DD4646135}"/>
              </a:ext>
            </a:extLst>
          </p:cNvPr>
          <p:cNvSpPr txBox="1"/>
          <p:nvPr/>
        </p:nvSpPr>
        <p:spPr>
          <a:xfrm>
            <a:off x="410400" y="931663"/>
            <a:ext cx="7969102" cy="52629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u="sng" dirty="0">
                <a:solidFill>
                  <a:schemeClr val="tx1"/>
                </a:solidFill>
              </a:rPr>
              <a:t>DATE:		Ludwig 		Marius		Jan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highlight>
                  <a:srgbClr val="FF0000"/>
                </a:highlight>
              </a:rPr>
              <a:t>29.12</a:t>
            </a:r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		X				</a:t>
            </a:r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  <a:sym typeface="Wingdings" panose="05000000000000000000" pitchFamily="2" charset="2"/>
              </a:rPr>
              <a:t>X</a:t>
            </a:r>
            <a:endParaRPr lang="en-US" dirty="0">
              <a:solidFill>
                <a:schemeClr val="tx1"/>
              </a:solidFill>
              <a:highlight>
                <a:srgbClr val="FF0000"/>
              </a:highlight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</a:rPr>
              <a:t>05.01</a:t>
            </a:r>
            <a:r>
              <a:rPr lang="en-US" dirty="0">
                <a:solidFill>
                  <a:schemeClr val="tx1"/>
                </a:solidFill>
              </a:rPr>
              <a:t>						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 </a:t>
            </a:r>
            <a:r>
              <a:rPr lang="en-US" dirty="0">
                <a:solidFill>
                  <a:schemeClr val="tx1"/>
                </a:solidFill>
              </a:rPr>
              <a:t>(PDF update)</a:t>
            </a:r>
          </a:p>
          <a:p>
            <a:pPr algn="l"/>
            <a:r>
              <a:rPr lang="en-US" b="1" dirty="0">
                <a:solidFill>
                  <a:schemeClr val="tx1"/>
                </a:solidFill>
              </a:rPr>
              <a:t>12.01</a:t>
            </a:r>
            <a:r>
              <a:rPr lang="en-US" dirty="0">
                <a:solidFill>
                  <a:schemeClr val="tx1"/>
                </a:solidFill>
              </a:rPr>
              <a:t>						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highlight>
                  <a:srgbClr val="FF0000"/>
                </a:highlight>
              </a:rPr>
              <a:t>19.01</a:t>
            </a:r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						X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highlight>
                  <a:srgbClr val="FF0000"/>
                </a:highlight>
              </a:rPr>
              <a:t>26.01</a:t>
            </a:r>
            <a:r>
              <a:rPr lang="en-US" dirty="0">
                <a:solidFill>
                  <a:schemeClr val="tx1"/>
                </a:solidFill>
                <a:highlight>
                  <a:srgbClr val="FF0000"/>
                </a:highlight>
              </a:rPr>
              <a:t>						X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</a:rPr>
              <a:t>02.02						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09</a:t>
            </a:r>
            <a:r>
              <a:rPr lang="en-US" b="1" dirty="0">
                <a:solidFill>
                  <a:schemeClr val="tx1"/>
                </a:solidFill>
              </a:rPr>
              <a:t>.02						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16</a:t>
            </a:r>
            <a:r>
              <a:rPr lang="en-US" b="1" dirty="0">
                <a:solidFill>
                  <a:schemeClr val="tx1"/>
                </a:solidFill>
              </a:rPr>
              <a:t>.02						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23</a:t>
            </a:r>
            <a:r>
              <a:rPr lang="en-US" b="1" dirty="0">
                <a:solidFill>
                  <a:schemeClr val="tx1"/>
                </a:solidFill>
              </a:rPr>
              <a:t>.02						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</a:p>
          <a:p>
            <a:pPr algn="l"/>
            <a:endParaRPr lang="en-US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01</a:t>
            </a:r>
            <a:r>
              <a:rPr lang="en-US" b="1" dirty="0">
                <a:solidFill>
                  <a:schemeClr val="tx1"/>
                </a:solidFill>
              </a:rPr>
              <a:t>.03						</a:t>
            </a:r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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08</a:t>
            </a:r>
            <a:r>
              <a:rPr lang="en-US" b="1" dirty="0">
                <a:solidFill>
                  <a:schemeClr val="tx1"/>
                </a:solidFill>
              </a:rPr>
              <a:t>.03 		Last possible Changes in PDF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15</a:t>
            </a:r>
            <a:r>
              <a:rPr lang="en-US" b="1" dirty="0">
                <a:solidFill>
                  <a:schemeClr val="tx1"/>
                </a:solidFill>
              </a:rPr>
              <a:t>.03 		Defense 			</a:t>
            </a:r>
            <a:endParaRPr lang="en-US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22</a:t>
            </a:r>
            <a:r>
              <a:rPr lang="en-US" b="1" dirty="0">
                <a:solidFill>
                  <a:schemeClr val="tx1"/>
                </a:solidFill>
              </a:rPr>
              <a:t>.03</a:t>
            </a:r>
            <a:endParaRPr lang="en-US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sym typeface="Wingdings" panose="05000000000000000000" pitchFamily="2" charset="2"/>
              </a:rPr>
              <a:t>29</a:t>
            </a:r>
            <a:r>
              <a:rPr lang="en-US" b="1" dirty="0">
                <a:solidFill>
                  <a:schemeClr val="tx1"/>
                </a:solidFill>
              </a:rPr>
              <a:t>.03</a:t>
            </a:r>
          </a:p>
        </p:txBody>
      </p:sp>
    </p:spTree>
    <p:extLst>
      <p:ext uri="{BB962C8B-B14F-4D97-AF65-F5344CB8AC3E}">
        <p14:creationId xmlns:p14="http://schemas.microsoft.com/office/powerpoint/2010/main" val="2925685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22A87-FD50-2940-EA4C-97AB0678B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DA1AAB-38AB-A98D-9C12-755F0263DE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FB6EDD-F84B-A172-146E-72D4251CF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163" y="478799"/>
            <a:ext cx="9667674" cy="590040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9CD8BD2-1D94-3258-A944-7023A705CFDC}"/>
              </a:ext>
            </a:extLst>
          </p:cNvPr>
          <p:cNvSpPr/>
          <p:nvPr/>
        </p:nvSpPr>
        <p:spPr>
          <a:xfrm>
            <a:off x="1619249" y="3250163"/>
            <a:ext cx="8810625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CEAE68-3F63-8764-CC72-4322FFC880BD}"/>
              </a:ext>
            </a:extLst>
          </p:cNvPr>
          <p:cNvSpPr/>
          <p:nvPr/>
        </p:nvSpPr>
        <p:spPr>
          <a:xfrm>
            <a:off x="1619248" y="4220644"/>
            <a:ext cx="8810625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AFAE25-1CD3-1DE1-6096-E39D76B01DAF}"/>
              </a:ext>
            </a:extLst>
          </p:cNvPr>
          <p:cNvSpPr/>
          <p:nvPr/>
        </p:nvSpPr>
        <p:spPr>
          <a:xfrm>
            <a:off x="8458197" y="1363068"/>
            <a:ext cx="1971675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12E6C2-651D-18CC-3DDB-57CFA88CD4F2}"/>
              </a:ext>
            </a:extLst>
          </p:cNvPr>
          <p:cNvSpPr/>
          <p:nvPr/>
        </p:nvSpPr>
        <p:spPr>
          <a:xfrm>
            <a:off x="8458197" y="2279682"/>
            <a:ext cx="1971675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EE1453-5890-3813-AF3A-A41F26716844}"/>
              </a:ext>
            </a:extLst>
          </p:cNvPr>
          <p:cNvSpPr/>
          <p:nvPr/>
        </p:nvSpPr>
        <p:spPr>
          <a:xfrm>
            <a:off x="1616915" y="1363067"/>
            <a:ext cx="2200276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174E89-E511-460F-C8B2-906EFDD9D973}"/>
              </a:ext>
            </a:extLst>
          </p:cNvPr>
          <p:cNvSpPr txBox="1"/>
          <p:nvPr/>
        </p:nvSpPr>
        <p:spPr>
          <a:xfrm>
            <a:off x="202965" y="5756802"/>
            <a:ext cx="91050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11 </a:t>
            </a:r>
            <a:r>
              <a:rPr lang="en-US" dirty="0" err="1">
                <a:solidFill>
                  <a:schemeClr val="tx1"/>
                </a:solidFill>
              </a:rPr>
              <a:t>Tage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algn="l"/>
            <a:r>
              <a:rPr lang="en-US" dirty="0" err="1">
                <a:solidFill>
                  <a:schemeClr val="tx1"/>
                </a:solidFill>
              </a:rPr>
              <a:t>Januar</a:t>
            </a:r>
            <a:endParaRPr lang="en-DE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385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D36B0-7F05-496A-E0C4-B3D70B696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F1A90-E293-964C-ACE2-705031DBBC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30CCA7-C175-5427-AD97-969AFE848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192" y="624040"/>
            <a:ext cx="8851616" cy="560070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0E98391-C64A-CE02-9DA9-32DC35C285F7}"/>
              </a:ext>
            </a:extLst>
          </p:cNvPr>
          <p:cNvSpPr/>
          <p:nvPr/>
        </p:nvSpPr>
        <p:spPr>
          <a:xfrm>
            <a:off x="8201025" y="1401244"/>
            <a:ext cx="2073372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2654CC-1689-AD74-F9DA-5FE7D1FFD7E4}"/>
              </a:ext>
            </a:extLst>
          </p:cNvPr>
          <p:cNvSpPr/>
          <p:nvPr/>
        </p:nvSpPr>
        <p:spPr>
          <a:xfrm>
            <a:off x="8201025" y="2282157"/>
            <a:ext cx="2073372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F5ED41-F432-7A04-019C-021D4E7EB5FB}"/>
              </a:ext>
            </a:extLst>
          </p:cNvPr>
          <p:cNvSpPr/>
          <p:nvPr/>
        </p:nvSpPr>
        <p:spPr>
          <a:xfrm>
            <a:off x="8201025" y="3157537"/>
            <a:ext cx="2073372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F3C757-DD4B-455B-38FD-72598B032E7C}"/>
              </a:ext>
            </a:extLst>
          </p:cNvPr>
          <p:cNvSpPr/>
          <p:nvPr/>
        </p:nvSpPr>
        <p:spPr>
          <a:xfrm>
            <a:off x="8201025" y="3963469"/>
            <a:ext cx="2073372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BC028D-5BC6-3E10-F9DF-A4C16EA5037C}"/>
              </a:ext>
            </a:extLst>
          </p:cNvPr>
          <p:cNvSpPr txBox="1"/>
          <p:nvPr/>
        </p:nvSpPr>
        <p:spPr>
          <a:xfrm>
            <a:off x="279909" y="5675353"/>
            <a:ext cx="91050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12 </a:t>
            </a:r>
            <a:r>
              <a:rPr lang="en-US" dirty="0" err="1">
                <a:solidFill>
                  <a:schemeClr val="tx1"/>
                </a:solidFill>
              </a:rPr>
              <a:t>Tage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algn="l"/>
            <a:r>
              <a:rPr lang="en-US" dirty="0" err="1">
                <a:solidFill>
                  <a:schemeClr val="tx1"/>
                </a:solidFill>
              </a:rPr>
              <a:t>Januar</a:t>
            </a:r>
            <a:endParaRPr lang="en-DE" dirty="0" err="1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3C4EFD-3FD9-E1C9-3003-790A43205B1E}"/>
              </a:ext>
            </a:extLst>
          </p:cNvPr>
          <p:cNvSpPr/>
          <p:nvPr/>
        </p:nvSpPr>
        <p:spPr>
          <a:xfrm>
            <a:off x="2038349" y="4852134"/>
            <a:ext cx="4381502" cy="542925"/>
          </a:xfrm>
          <a:prstGeom prst="rect">
            <a:avLst/>
          </a:prstGeom>
          <a:solidFill>
            <a:srgbClr val="FFE270">
              <a:alpha val="60000"/>
            </a:srgbClr>
          </a:solidFill>
          <a:ln w="76200">
            <a:solidFill>
              <a:srgbClr val="00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386CCD6-9C4F-A00A-7E16-09B3B375D2A2}"/>
              </a:ext>
            </a:extLst>
          </p:cNvPr>
          <p:cNvSpPr/>
          <p:nvPr/>
        </p:nvSpPr>
        <p:spPr>
          <a:xfrm>
            <a:off x="4317873" y="4012226"/>
            <a:ext cx="3311652" cy="542925"/>
          </a:xfrm>
          <a:prstGeom prst="rect">
            <a:avLst/>
          </a:prstGeom>
          <a:solidFill>
            <a:srgbClr val="FFE270">
              <a:alpha val="60000"/>
            </a:srgbClr>
          </a:solidFill>
          <a:ln w="76200">
            <a:solidFill>
              <a:srgbClr val="00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364D4F-289D-5597-C50D-9D6AEB2D6C36}"/>
              </a:ext>
            </a:extLst>
          </p:cNvPr>
          <p:cNvSpPr/>
          <p:nvPr/>
        </p:nvSpPr>
        <p:spPr>
          <a:xfrm>
            <a:off x="1917603" y="4022451"/>
            <a:ext cx="2181225" cy="542925"/>
          </a:xfrm>
          <a:prstGeom prst="rect">
            <a:avLst/>
          </a:prstGeom>
          <a:solidFill>
            <a:srgbClr val="00FFB9">
              <a:alpha val="60000"/>
            </a:srgbClr>
          </a:solidFill>
          <a:ln w="76200">
            <a:solidFill>
              <a:srgbClr val="00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4BECC4-2D47-4D65-64EC-14BC4067F525}"/>
              </a:ext>
            </a:extLst>
          </p:cNvPr>
          <p:cNvSpPr txBox="1"/>
          <p:nvPr/>
        </p:nvSpPr>
        <p:spPr>
          <a:xfrm>
            <a:off x="2495254" y="3702423"/>
            <a:ext cx="1025922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Final PDF</a:t>
            </a:r>
            <a:endParaRPr lang="en-DE" dirty="0" err="1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B5252A-5317-63E1-3384-F82E9D30BCFA}"/>
              </a:ext>
            </a:extLst>
          </p:cNvPr>
          <p:cNvSpPr txBox="1"/>
          <p:nvPr/>
        </p:nvSpPr>
        <p:spPr>
          <a:xfrm>
            <a:off x="6419850" y="4145188"/>
            <a:ext cx="61555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Paper</a:t>
            </a:r>
            <a:endParaRPr lang="en-DE" dirty="0" err="1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AE72F7-A62B-943D-4817-C1B9EC4A4452}"/>
              </a:ext>
            </a:extLst>
          </p:cNvPr>
          <p:cNvSpPr txBox="1"/>
          <p:nvPr/>
        </p:nvSpPr>
        <p:spPr>
          <a:xfrm>
            <a:off x="5232796" y="4976752"/>
            <a:ext cx="61555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Paper</a:t>
            </a:r>
            <a:endParaRPr lang="en-DE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8311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94953-2A38-446D-A1E2-156AD8F14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93838-F6D8-FB94-DB7C-11BF9C37A6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956F65-D012-9BA3-7F70-0ABA10F16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131" y="572775"/>
            <a:ext cx="8697737" cy="571244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9A4A779-EEE4-1FF1-B57B-64B91DF8EC23}"/>
              </a:ext>
            </a:extLst>
          </p:cNvPr>
          <p:cNvSpPr/>
          <p:nvPr/>
        </p:nvSpPr>
        <p:spPr>
          <a:xfrm>
            <a:off x="8201025" y="1401244"/>
            <a:ext cx="2073372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CA79F1-67C0-B4CA-420A-9C8638751193}"/>
              </a:ext>
            </a:extLst>
          </p:cNvPr>
          <p:cNvSpPr/>
          <p:nvPr/>
        </p:nvSpPr>
        <p:spPr>
          <a:xfrm>
            <a:off x="8201025" y="2191819"/>
            <a:ext cx="2073372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A46BFF-C35F-FD7F-2716-AACA2F7AD730}"/>
              </a:ext>
            </a:extLst>
          </p:cNvPr>
          <p:cNvSpPr/>
          <p:nvPr/>
        </p:nvSpPr>
        <p:spPr>
          <a:xfrm>
            <a:off x="8201025" y="2982394"/>
            <a:ext cx="2073372" cy="542925"/>
          </a:xfrm>
          <a:prstGeom prst="rect">
            <a:avLst/>
          </a:prstGeom>
          <a:solidFill>
            <a:srgbClr val="EC660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C85D37-CE5D-2009-0BA2-7D275053C9F6}"/>
              </a:ext>
            </a:extLst>
          </p:cNvPr>
          <p:cNvSpPr/>
          <p:nvPr/>
        </p:nvSpPr>
        <p:spPr>
          <a:xfrm>
            <a:off x="2133599" y="3887269"/>
            <a:ext cx="7877175" cy="542925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C9EDB43-2B25-E483-96F3-186DBFC2D635}"/>
              </a:ext>
            </a:extLst>
          </p:cNvPr>
          <p:cNvSpPr/>
          <p:nvPr/>
        </p:nvSpPr>
        <p:spPr>
          <a:xfrm>
            <a:off x="2133599" y="4776638"/>
            <a:ext cx="7877175" cy="542925"/>
          </a:xfrm>
          <a:prstGeom prst="rect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A7DD43-751C-5A0A-90BD-D50B73CB13F9}"/>
              </a:ext>
            </a:extLst>
          </p:cNvPr>
          <p:cNvSpPr/>
          <p:nvPr/>
        </p:nvSpPr>
        <p:spPr>
          <a:xfrm>
            <a:off x="6909409" y="3139874"/>
            <a:ext cx="885824" cy="542925"/>
          </a:xfrm>
          <a:prstGeom prst="rect">
            <a:avLst/>
          </a:prstGeom>
          <a:solidFill>
            <a:srgbClr val="00FFB9">
              <a:alpha val="60000"/>
            </a:srgbClr>
          </a:solidFill>
          <a:ln w="76200">
            <a:solidFill>
              <a:srgbClr val="00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3E4BDE-9A2D-C650-46EF-DF5B950A504F}"/>
              </a:ext>
            </a:extLst>
          </p:cNvPr>
          <p:cNvSpPr/>
          <p:nvPr/>
        </p:nvSpPr>
        <p:spPr>
          <a:xfrm>
            <a:off x="2133599" y="3137634"/>
            <a:ext cx="4381502" cy="542925"/>
          </a:xfrm>
          <a:prstGeom prst="rect">
            <a:avLst/>
          </a:prstGeom>
          <a:solidFill>
            <a:srgbClr val="00FFB9">
              <a:alpha val="60000"/>
            </a:srgbClr>
          </a:solidFill>
          <a:ln w="76200">
            <a:solidFill>
              <a:srgbClr val="00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7E9702-9BA0-908A-4702-4F7A0DA6DDF5}"/>
              </a:ext>
            </a:extLst>
          </p:cNvPr>
          <p:cNvSpPr txBox="1"/>
          <p:nvPr/>
        </p:nvSpPr>
        <p:spPr>
          <a:xfrm>
            <a:off x="6735328" y="2825912"/>
            <a:ext cx="1295226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 err="1">
                <a:solidFill>
                  <a:schemeClr val="bg1"/>
                </a:solidFill>
              </a:rPr>
              <a:t>Verteidigung</a:t>
            </a:r>
            <a:endParaRPr lang="en-DE" dirty="0" err="1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AE119CF-B047-4CE8-ECEC-F1620FD8E384}"/>
              </a:ext>
            </a:extLst>
          </p:cNvPr>
          <p:cNvSpPr txBox="1"/>
          <p:nvPr/>
        </p:nvSpPr>
        <p:spPr>
          <a:xfrm>
            <a:off x="2320698" y="3368416"/>
            <a:ext cx="292387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PowerPoint für </a:t>
            </a:r>
            <a:r>
              <a:rPr lang="en-US" dirty="0" err="1">
                <a:solidFill>
                  <a:schemeClr val="bg1"/>
                </a:solidFill>
              </a:rPr>
              <a:t>Verteidigung</a:t>
            </a:r>
            <a:endParaRPr lang="en-DE" dirty="0" err="1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0779FA1-22E5-ED45-7809-4D89E8AD2B31}"/>
              </a:ext>
            </a:extLst>
          </p:cNvPr>
          <p:cNvSpPr/>
          <p:nvPr/>
        </p:nvSpPr>
        <p:spPr>
          <a:xfrm>
            <a:off x="2133599" y="2207856"/>
            <a:ext cx="4381502" cy="542925"/>
          </a:xfrm>
          <a:prstGeom prst="rect">
            <a:avLst/>
          </a:prstGeom>
          <a:solidFill>
            <a:srgbClr val="FFE270">
              <a:alpha val="60000"/>
            </a:srgbClr>
          </a:solidFill>
          <a:ln w="76200">
            <a:solidFill>
              <a:srgbClr val="00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6F039C-559D-CC1F-583A-261DD3940786}"/>
              </a:ext>
            </a:extLst>
          </p:cNvPr>
          <p:cNvSpPr txBox="1"/>
          <p:nvPr/>
        </p:nvSpPr>
        <p:spPr>
          <a:xfrm>
            <a:off x="5328046" y="2332474"/>
            <a:ext cx="61555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Paper</a:t>
            </a:r>
            <a:endParaRPr lang="en-DE" dirty="0" err="1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E9FD5A6-0469-9509-F052-E303829AE2D3}"/>
              </a:ext>
            </a:extLst>
          </p:cNvPr>
          <p:cNvSpPr/>
          <p:nvPr/>
        </p:nvSpPr>
        <p:spPr>
          <a:xfrm>
            <a:off x="6901569" y="2179632"/>
            <a:ext cx="885824" cy="542925"/>
          </a:xfrm>
          <a:prstGeom prst="rect">
            <a:avLst/>
          </a:prstGeom>
          <a:solidFill>
            <a:srgbClr val="00FFB9">
              <a:alpha val="60000"/>
            </a:srgbClr>
          </a:solidFill>
          <a:ln w="76200">
            <a:solidFill>
              <a:srgbClr val="00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947E9B-9C9A-C252-3CC9-6302B4B47EE9}"/>
              </a:ext>
            </a:extLst>
          </p:cNvPr>
          <p:cNvSpPr/>
          <p:nvPr/>
        </p:nvSpPr>
        <p:spPr>
          <a:xfrm>
            <a:off x="6735327" y="1341791"/>
            <a:ext cx="960873" cy="542925"/>
          </a:xfrm>
          <a:prstGeom prst="rect">
            <a:avLst/>
          </a:prstGeom>
          <a:solidFill>
            <a:srgbClr val="FFE270">
              <a:alpha val="60000"/>
            </a:srgbClr>
          </a:solidFill>
          <a:ln w="76200">
            <a:solidFill>
              <a:srgbClr val="00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DE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BB0CB0E-857D-B551-00DD-499F860DDBC3}"/>
              </a:ext>
            </a:extLst>
          </p:cNvPr>
          <p:cNvSpPr txBox="1"/>
          <p:nvPr/>
        </p:nvSpPr>
        <p:spPr>
          <a:xfrm>
            <a:off x="6875093" y="1510454"/>
            <a:ext cx="61555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Paper</a:t>
            </a:r>
            <a:endParaRPr lang="en-DE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7983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0A18C1-ADEF-BEF6-71D0-354E37B8AD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59160" y="6310800"/>
            <a:ext cx="9216000" cy="547200"/>
          </a:xfrm>
        </p:spPr>
        <p:txBody>
          <a:bodyPr/>
          <a:lstStyle/>
          <a:p>
            <a:r>
              <a:rPr lang="en-US" dirty="0"/>
              <a:t>© Siemens 2023 | Jan Nalivaika | T AMM FMP-DE | 22.12.2023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F15F3-1ADD-F890-EE37-4DCDCFA713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0E8482-6CA5-6CD1-5790-F81369F3431F}"/>
              </a:ext>
            </a:extLst>
          </p:cNvPr>
          <p:cNvSpPr txBox="1"/>
          <p:nvPr/>
        </p:nvSpPr>
        <p:spPr>
          <a:xfrm>
            <a:off x="410400" y="1115387"/>
            <a:ext cx="10989664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chemeClr val="tx1"/>
                </a:solidFill>
                <a:latin typeface="+mj-lt"/>
              </a:rPr>
              <a:t>Exposé Done</a:t>
            </a:r>
            <a:r>
              <a:rPr lang="de-DE" sz="2000" dirty="0">
                <a:solidFill>
                  <a:schemeClr val="tx1"/>
                </a:solidFill>
                <a:latin typeface="+mj-lt"/>
              </a:rPr>
              <a:t> == DONE </a:t>
            </a:r>
            <a:r>
              <a:rPr lang="de-DE" sz="200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</a:t>
            </a:r>
            <a:endParaRPr lang="en-US" sz="2000" b="0" i="0" u="none" strike="noStrike" baseline="0" dirty="0">
              <a:solidFill>
                <a:schemeClr val="tx1"/>
              </a:solidFill>
              <a:latin typeface="+mj-lt"/>
            </a:endParaRPr>
          </a:p>
          <a:p>
            <a:endParaRPr lang="en-US" sz="2000" dirty="0">
              <a:solidFill>
                <a:schemeClr val="tx1"/>
              </a:solidFill>
              <a:latin typeface="+mj-lt"/>
            </a:endParaRPr>
          </a:p>
          <a:p>
            <a:r>
              <a:rPr lang="en-US" sz="2000" b="0" i="0" u="none" strike="noStrike" baseline="0" dirty="0">
                <a:solidFill>
                  <a:schemeClr val="tx1"/>
                </a:solidFill>
                <a:latin typeface="+mj-lt"/>
              </a:rPr>
              <a:t>All Comments implemented</a:t>
            </a:r>
            <a:r>
              <a:rPr lang="de-DE" sz="2000" dirty="0">
                <a:solidFill>
                  <a:schemeClr val="tx1"/>
                </a:solidFill>
                <a:latin typeface="+mj-lt"/>
              </a:rPr>
              <a:t> == DONE </a:t>
            </a:r>
            <a:r>
              <a:rPr lang="de-DE" sz="200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</a:t>
            </a:r>
            <a:endParaRPr lang="en-US" sz="2000" b="0" i="0" u="none" strike="noStrike" baseline="0" dirty="0">
              <a:solidFill>
                <a:schemeClr val="tx1"/>
              </a:solidFill>
              <a:latin typeface="+mj-lt"/>
            </a:endParaRPr>
          </a:p>
          <a:p>
            <a:endParaRPr lang="en-US" sz="2000" dirty="0">
              <a:solidFill>
                <a:schemeClr val="tx1"/>
              </a:solidFill>
              <a:latin typeface="+mj-lt"/>
            </a:endParaRPr>
          </a:p>
          <a:p>
            <a:r>
              <a:rPr lang="en-US" sz="2000" b="0" i="0" u="none" strike="noStrike" baseline="0" dirty="0">
                <a:solidFill>
                  <a:schemeClr val="tx1"/>
                </a:solidFill>
                <a:latin typeface="+mj-lt"/>
              </a:rPr>
              <a:t>Abbreviations</a:t>
            </a:r>
            <a:r>
              <a:rPr lang="de-DE" sz="2000" dirty="0">
                <a:solidFill>
                  <a:schemeClr val="tx1"/>
                </a:solidFill>
                <a:latin typeface="+mj-lt"/>
              </a:rPr>
              <a:t> == DONE </a:t>
            </a:r>
            <a:r>
              <a:rPr lang="de-DE" sz="200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</a:t>
            </a:r>
            <a:endParaRPr lang="en-US" sz="2000" b="0" i="0" u="none" strike="noStrike" baseline="0" dirty="0">
              <a:solidFill>
                <a:schemeClr val="tx1"/>
              </a:solidFill>
              <a:latin typeface="+mj-lt"/>
              <a:sym typeface="Wingdings" panose="05000000000000000000" pitchFamily="2" charset="2"/>
            </a:endParaRPr>
          </a:p>
          <a:p>
            <a:endParaRPr lang="en-US" sz="2000" dirty="0">
              <a:solidFill>
                <a:schemeClr val="tx1"/>
              </a:solidFill>
              <a:latin typeface="+mj-lt"/>
              <a:sym typeface="Wingdings" panose="05000000000000000000" pitchFamily="2" charset="2"/>
            </a:endParaRPr>
          </a:p>
          <a:p>
            <a:r>
              <a:rPr lang="de-DE" sz="2000" dirty="0">
                <a:solidFill>
                  <a:schemeClr val="tx1"/>
                </a:solidFill>
                <a:latin typeface="+mj-lt"/>
              </a:rPr>
              <a:t>Rundung in „</a:t>
            </a:r>
            <a:r>
              <a:rPr lang="de-DE" sz="2000" dirty="0" err="1">
                <a:solidFill>
                  <a:schemeClr val="tx1"/>
                </a:solidFill>
                <a:latin typeface="+mj-lt"/>
              </a:rPr>
              <a:t>Direction</a:t>
            </a:r>
            <a:r>
              <a:rPr lang="de-DE" sz="2000" dirty="0">
                <a:solidFill>
                  <a:schemeClr val="tx1"/>
                </a:solidFill>
                <a:latin typeface="+mj-lt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+mj-lt"/>
              </a:rPr>
              <a:t>Changes</a:t>
            </a:r>
            <a:r>
              <a:rPr lang="de-DE" sz="2000" dirty="0">
                <a:solidFill>
                  <a:schemeClr val="tx1"/>
                </a:solidFill>
                <a:latin typeface="+mj-lt"/>
              </a:rPr>
              <a:t>“ analysieren == DONE </a:t>
            </a:r>
            <a:r>
              <a:rPr lang="de-DE" sz="200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</a:t>
            </a:r>
            <a:endParaRPr lang="de-DE" sz="2000" dirty="0">
              <a:solidFill>
                <a:schemeClr val="tx1"/>
              </a:solidFill>
              <a:latin typeface="+mj-lt"/>
            </a:endParaRPr>
          </a:p>
          <a:p>
            <a:endParaRPr lang="en-US" sz="2000" b="0" i="0" u="none" strike="noStrike" baseline="0" dirty="0">
              <a:solidFill>
                <a:schemeClr val="tx1"/>
              </a:solidFill>
              <a:latin typeface="+mj-lt"/>
              <a:sym typeface="Wingdings" panose="05000000000000000000" pitchFamily="2" charset="2"/>
            </a:endParaRPr>
          </a:p>
          <a:p>
            <a:endParaRPr lang="en-US" sz="2000" dirty="0">
              <a:solidFill>
                <a:schemeClr val="tx1"/>
              </a:solidFill>
              <a:latin typeface="+mj-lt"/>
              <a:sym typeface="Wingdings" panose="05000000000000000000" pitchFamily="2" charset="2"/>
            </a:endParaRPr>
          </a:p>
          <a:p>
            <a:endParaRPr lang="en-US" sz="2000" b="0" i="0" u="none" strike="noStrike" baseline="0" dirty="0">
              <a:solidFill>
                <a:schemeClr val="tx1"/>
              </a:solidFill>
              <a:latin typeface="+mj-lt"/>
              <a:sym typeface="Wingdings" panose="05000000000000000000" pitchFamily="2" charset="2"/>
            </a:endParaRPr>
          </a:p>
          <a:p>
            <a:endParaRPr lang="en-US" sz="2000" dirty="0">
              <a:solidFill>
                <a:schemeClr val="tx1"/>
              </a:solidFill>
              <a:latin typeface="+mj-lt"/>
              <a:sym typeface="Wingdings" panose="05000000000000000000" pitchFamily="2" charset="2"/>
            </a:endParaRPr>
          </a:p>
          <a:p>
            <a:endParaRPr lang="en-US" sz="2000" dirty="0">
              <a:solidFill>
                <a:schemeClr val="tx1"/>
              </a:solidFill>
              <a:latin typeface="+mj-lt"/>
            </a:endParaRPr>
          </a:p>
          <a:p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968BE47-7A34-084C-E604-FC846D61B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478800"/>
            <a:ext cx="9863997" cy="576000"/>
          </a:xfrm>
        </p:spPr>
        <p:txBody>
          <a:bodyPr/>
          <a:lstStyle/>
          <a:p>
            <a:r>
              <a:rPr lang="en-US" dirty="0"/>
              <a:t>Progress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26217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F15F3-1ADD-F890-EE37-4DCDCFA713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0E8482-6CA5-6CD1-5790-F81369F3431F}"/>
              </a:ext>
            </a:extLst>
          </p:cNvPr>
          <p:cNvSpPr txBox="1"/>
          <p:nvPr/>
        </p:nvSpPr>
        <p:spPr>
          <a:xfrm>
            <a:off x="410400" y="1789974"/>
            <a:ext cx="109896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chemeClr val="tx1"/>
                </a:solidFill>
                <a:latin typeface="+mj-lt"/>
              </a:rPr>
              <a:t>G60 = the points are reached exactly, but the </a:t>
            </a:r>
            <a:r>
              <a:rPr lang="en-US" sz="2000" b="0" i="0" u="none" strike="noStrike" baseline="0" dirty="0" err="1">
                <a:solidFill>
                  <a:schemeClr val="tx1"/>
                </a:solidFill>
                <a:latin typeface="+mj-lt"/>
              </a:rPr>
              <a:t>feedrate</a:t>
            </a:r>
            <a:r>
              <a:rPr lang="en-US" sz="2000" b="0" i="0" u="none" strike="noStrike" baseline="0" dirty="0">
                <a:solidFill>
                  <a:schemeClr val="tx1"/>
                </a:solidFill>
                <a:latin typeface="+mj-lt"/>
              </a:rPr>
              <a:t> is reducing to 0 at every waypoint</a:t>
            </a:r>
          </a:p>
          <a:p>
            <a:endParaRPr lang="en-US" sz="2000" dirty="0">
              <a:solidFill>
                <a:schemeClr val="tx1"/>
              </a:solidFill>
              <a:latin typeface="+mj-lt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</a:rPr>
              <a:t>G641 = </a:t>
            </a:r>
            <a:r>
              <a:rPr lang="de-DE" sz="2000" dirty="0">
                <a:solidFill>
                  <a:schemeClr val="tx1"/>
                </a:solidFill>
                <a:latin typeface="+mj-lt"/>
              </a:rPr>
              <a:t>Bahnsteuerbetrieb mit Überschleifen nach Wegkriterium (ADIS=0.5)</a:t>
            </a:r>
          </a:p>
          <a:p>
            <a:r>
              <a:rPr lang="de-DE" sz="2000" dirty="0">
                <a:solidFill>
                  <a:schemeClr val="tx1"/>
                </a:solidFill>
                <a:latin typeface="+mj-lt"/>
              </a:rPr>
              <a:t>	</a:t>
            </a:r>
            <a:endParaRPr lang="en-US" sz="2000" dirty="0">
              <a:solidFill>
                <a:schemeClr val="tx1"/>
              </a:solidFill>
              <a:latin typeface="+mj-lt"/>
            </a:endParaRPr>
          </a:p>
          <a:p>
            <a:endParaRPr lang="en-US" sz="2000" dirty="0">
              <a:solidFill>
                <a:schemeClr val="tx1"/>
              </a:solidFill>
              <a:latin typeface="+mj-lt"/>
            </a:endParaRPr>
          </a:p>
          <a:p>
            <a:endParaRPr lang="en-US" sz="2000" dirty="0">
              <a:solidFill>
                <a:schemeClr val="tx1"/>
              </a:solidFill>
              <a:latin typeface="+mj-lt"/>
            </a:endParaRPr>
          </a:p>
          <a:p>
            <a:r>
              <a:rPr lang="en-US" sz="2000" dirty="0">
                <a:solidFill>
                  <a:schemeClr val="tx1"/>
                </a:solidFill>
                <a:latin typeface="+mj-lt"/>
              </a:rPr>
              <a:t>GLOBALE BEFEHLE:</a:t>
            </a:r>
          </a:p>
          <a:p>
            <a:r>
              <a:rPr lang="de-DE" sz="2000" dirty="0">
                <a:solidFill>
                  <a:schemeClr val="tx1"/>
                </a:solidFill>
                <a:latin typeface="+mj-lt"/>
              </a:rPr>
              <a:t>G601:</a:t>
            </a:r>
          </a:p>
          <a:p>
            <a:r>
              <a:rPr lang="de-DE" sz="2000" dirty="0">
                <a:solidFill>
                  <a:schemeClr val="tx1"/>
                </a:solidFill>
                <a:latin typeface="+mj-lt"/>
              </a:rPr>
              <a:t>Befehl zum Aktivieren von </a:t>
            </a:r>
            <a:r>
              <a:rPr lang="de-DE" sz="2000" dirty="0" err="1">
                <a:solidFill>
                  <a:schemeClr val="tx1"/>
                </a:solidFill>
                <a:latin typeface="+mj-lt"/>
              </a:rPr>
              <a:t>Genauhalt</a:t>
            </a:r>
            <a:r>
              <a:rPr lang="de-DE" sz="2000" dirty="0">
                <a:solidFill>
                  <a:schemeClr val="tx1"/>
                </a:solidFill>
                <a:latin typeface="+mj-lt"/>
              </a:rPr>
              <a:t>-Kriterium "</a:t>
            </a:r>
            <a:r>
              <a:rPr lang="de-DE" sz="2000" dirty="0" err="1">
                <a:solidFill>
                  <a:schemeClr val="tx1"/>
                </a:solidFill>
                <a:latin typeface="+mj-lt"/>
              </a:rPr>
              <a:t>Genauhalt</a:t>
            </a:r>
            <a:r>
              <a:rPr lang="de-DE" sz="2000" dirty="0">
                <a:solidFill>
                  <a:schemeClr val="tx1"/>
                </a:solidFill>
                <a:latin typeface="+mj-lt"/>
              </a:rPr>
              <a:t> fein"</a:t>
            </a:r>
          </a:p>
          <a:p>
            <a:endParaRPr lang="de-DE" sz="2000" dirty="0">
              <a:solidFill>
                <a:schemeClr val="tx1"/>
              </a:solidFill>
              <a:latin typeface="+mj-lt"/>
            </a:endParaRPr>
          </a:p>
          <a:p>
            <a:r>
              <a:rPr lang="de-DE" sz="2000" dirty="0">
                <a:solidFill>
                  <a:schemeClr val="tx1"/>
                </a:solidFill>
                <a:latin typeface="+mj-lt"/>
              </a:rPr>
              <a:t>G602:</a:t>
            </a:r>
          </a:p>
          <a:p>
            <a:r>
              <a:rPr lang="de-DE" sz="2000" dirty="0">
                <a:solidFill>
                  <a:schemeClr val="tx1"/>
                </a:solidFill>
                <a:latin typeface="+mj-lt"/>
              </a:rPr>
              <a:t>Befehl zum Aktivieren von </a:t>
            </a:r>
            <a:r>
              <a:rPr lang="de-DE" sz="2000" dirty="0" err="1">
                <a:solidFill>
                  <a:schemeClr val="tx1"/>
                </a:solidFill>
                <a:latin typeface="+mj-lt"/>
              </a:rPr>
              <a:t>Genauhalt</a:t>
            </a:r>
            <a:r>
              <a:rPr lang="de-DE" sz="2000" dirty="0">
                <a:solidFill>
                  <a:schemeClr val="tx1"/>
                </a:solidFill>
                <a:latin typeface="+mj-lt"/>
              </a:rPr>
              <a:t>-Kriterium "</a:t>
            </a:r>
            <a:r>
              <a:rPr lang="de-DE" sz="2000" dirty="0" err="1">
                <a:solidFill>
                  <a:schemeClr val="tx1"/>
                </a:solidFill>
                <a:latin typeface="+mj-lt"/>
              </a:rPr>
              <a:t>Genauhalt</a:t>
            </a:r>
            <a:r>
              <a:rPr lang="de-DE" sz="2000" dirty="0">
                <a:solidFill>
                  <a:schemeClr val="tx1"/>
                </a:solidFill>
                <a:latin typeface="+mj-lt"/>
              </a:rPr>
              <a:t> grob"</a:t>
            </a: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A71808-0EFE-F2C3-E8A6-C9857496B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478800"/>
            <a:ext cx="9863997" cy="576000"/>
          </a:xfrm>
        </p:spPr>
        <p:txBody>
          <a:bodyPr/>
          <a:lstStyle/>
          <a:p>
            <a:r>
              <a:rPr lang="en-US" dirty="0"/>
              <a:t>G - Commands</a:t>
            </a:r>
            <a:endParaRPr lang="en-DE" dirty="0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6ED642BA-C6B2-2440-FA96-41B36F2F6B9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59160" y="6310800"/>
            <a:ext cx="9216000" cy="547200"/>
          </a:xfrm>
        </p:spPr>
        <p:txBody>
          <a:bodyPr/>
          <a:lstStyle/>
          <a:p>
            <a:r>
              <a:rPr lang="en-US" dirty="0"/>
              <a:t>© Siemens 2023 | Jan Nalivaika | T AMM FMP-DE | 22.12.2023</a:t>
            </a:r>
          </a:p>
        </p:txBody>
      </p:sp>
    </p:spTree>
    <p:extLst>
      <p:ext uri="{BB962C8B-B14F-4D97-AF65-F5344CB8AC3E}">
        <p14:creationId xmlns:p14="http://schemas.microsoft.com/office/powerpoint/2010/main" val="2597803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5E060-3642-8FEA-3550-A739ECA7E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</a:t>
            </a:r>
            <a:r>
              <a:rPr lang="en-US" dirty="0" err="1"/>
              <a:t>Gcode</a:t>
            </a:r>
            <a:r>
              <a:rPr lang="en-US" dirty="0"/>
              <a:t> 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F32E3-A07F-106F-8227-02645F34B8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B4B393ED-FAE2-B402-B921-DFD121C7F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21" y="1551442"/>
            <a:ext cx="4518541" cy="45185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97EB97-5700-CF8B-6728-C6CF6E2B5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5770" y="1587201"/>
            <a:ext cx="3212191" cy="4518541"/>
          </a:xfrm>
          <a:prstGeom prst="rect">
            <a:avLst/>
          </a:prstGeom>
        </p:spPr>
      </p:pic>
      <p:pic>
        <p:nvPicPr>
          <p:cNvPr id="10" name="Picture 9" descr="A pink and purple wavy line&#10;&#10;Description automatically generated with medium confidence">
            <a:extLst>
              <a:ext uri="{FF2B5EF4-FFF2-40B4-BE49-F238E27FC236}">
                <a16:creationId xmlns:a16="http://schemas.microsoft.com/office/drawing/2014/main" id="{7A4330EE-5B5E-CC31-E836-AB4761177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773233" y="2412189"/>
            <a:ext cx="4518544" cy="28888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57A781-37CD-D21F-F23C-F9050FFEF453}"/>
              </a:ext>
            </a:extLst>
          </p:cNvPr>
          <p:cNvSpPr txBox="1"/>
          <p:nvPr/>
        </p:nvSpPr>
        <p:spPr>
          <a:xfrm>
            <a:off x="663107" y="1247793"/>
            <a:ext cx="371896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Show GIF of robot with moving base</a:t>
            </a:r>
            <a:endParaRPr lang="en-DE" dirty="0" err="1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7FC949-281A-6EAF-75EF-8C0FA806B8FC}"/>
              </a:ext>
            </a:extLst>
          </p:cNvPr>
          <p:cNvSpPr txBox="1"/>
          <p:nvPr/>
        </p:nvSpPr>
        <p:spPr>
          <a:xfrm>
            <a:off x="5722355" y="1208596"/>
            <a:ext cx="203902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Show STL in viewer</a:t>
            </a:r>
            <a:endParaRPr lang="en-DE" dirty="0" err="1">
              <a:solidFill>
                <a:schemeClr val="tx1"/>
              </a:solidFill>
            </a:endParaRP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FDDA1EDD-1574-A4B2-CD17-415EA760BE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59160" y="6310800"/>
            <a:ext cx="9216000" cy="547200"/>
          </a:xfrm>
        </p:spPr>
        <p:txBody>
          <a:bodyPr/>
          <a:lstStyle/>
          <a:p>
            <a:r>
              <a:rPr lang="en-US" dirty="0"/>
              <a:t>© Siemens 2023 | Jan Nalivaika | T AMM FMP-DE | 22.12.2023</a:t>
            </a:r>
          </a:p>
        </p:txBody>
      </p:sp>
    </p:spTree>
    <p:extLst>
      <p:ext uri="{BB962C8B-B14F-4D97-AF65-F5344CB8AC3E}">
        <p14:creationId xmlns:p14="http://schemas.microsoft.com/office/powerpoint/2010/main" val="2662544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2A945-AA85-509B-5C44-96474C55D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C776A6-D134-C04A-DB03-4D6579C8C5A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9E743C48-FBBF-4399-1779-0A8D492C4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951" y="909000"/>
            <a:ext cx="10056098" cy="5040000"/>
          </a:xfrm>
          <a:prstGeom prst="rect">
            <a:avLst/>
          </a:prstGeom>
        </p:spPr>
      </p:pic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7BCD1DC-73A6-635F-22AB-D9B5442782C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59160" y="6310800"/>
            <a:ext cx="9216000" cy="547200"/>
          </a:xfrm>
        </p:spPr>
        <p:txBody>
          <a:bodyPr/>
          <a:lstStyle/>
          <a:p>
            <a:r>
              <a:rPr lang="en-US" dirty="0"/>
              <a:t>© Siemens 2023 | Jan Nalivaika | T AMM FMP-DE | 22.12.2023</a:t>
            </a:r>
          </a:p>
        </p:txBody>
      </p:sp>
    </p:spTree>
    <p:extLst>
      <p:ext uri="{BB962C8B-B14F-4D97-AF65-F5344CB8AC3E}">
        <p14:creationId xmlns:p14="http://schemas.microsoft.com/office/powerpoint/2010/main" val="464665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08F68-64D9-B2EC-738E-2E4C1D47C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Score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1224F5-52D0-A7C3-50F4-26C76F4D45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 descr="A screen shot of a graph&#10;&#10;Description automatically generated">
            <a:extLst>
              <a:ext uri="{FF2B5EF4-FFF2-40B4-BE49-F238E27FC236}">
                <a16:creationId xmlns:a16="http://schemas.microsoft.com/office/drawing/2014/main" id="{4062E0C3-A405-43CD-4B3A-70903AC80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88" y="909000"/>
            <a:ext cx="10680823" cy="5040000"/>
          </a:xfrm>
          <a:prstGeom prst="rect">
            <a:avLst/>
          </a:prstGeom>
        </p:spPr>
      </p:pic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FD1C34AA-0367-985A-4C37-E898A4A9AF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59160" y="6310800"/>
            <a:ext cx="9216000" cy="547200"/>
          </a:xfrm>
        </p:spPr>
        <p:txBody>
          <a:bodyPr/>
          <a:lstStyle/>
          <a:p>
            <a:r>
              <a:rPr lang="en-US" dirty="0"/>
              <a:t>© Siemens 2023 | Jan Nalivaika | T AMM FMP-DE | 22.12.2023</a:t>
            </a:r>
          </a:p>
        </p:txBody>
      </p:sp>
    </p:spTree>
    <p:extLst>
      <p:ext uri="{BB962C8B-B14F-4D97-AF65-F5344CB8AC3E}">
        <p14:creationId xmlns:p14="http://schemas.microsoft.com/office/powerpoint/2010/main" val="3806032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018D9-82AD-F04D-5F35-748D375F6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i="0" u="none" strike="noStrike" baseline="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Images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9D2B0-7AB8-0ED7-0025-02E72A89C4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6" name="Picture 15" descr="A diagram of different colored squares&#10;&#10;Description automatically generated">
            <a:extLst>
              <a:ext uri="{FF2B5EF4-FFF2-40B4-BE49-F238E27FC236}">
                <a16:creationId xmlns:a16="http://schemas.microsoft.com/office/drawing/2014/main" id="{40796DE6-C623-435E-D7D7-F20175A49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300" y="1342645"/>
            <a:ext cx="3528096" cy="1764191"/>
          </a:xfrm>
          <a:prstGeom prst="rect">
            <a:avLst/>
          </a:prstGeom>
        </p:spPr>
      </p:pic>
      <p:pic>
        <p:nvPicPr>
          <p:cNvPr id="20" name="Picture 19" descr="A diagram of a machine toolpath&#10;&#10;Description automatically generated">
            <a:extLst>
              <a:ext uri="{FF2B5EF4-FFF2-40B4-BE49-F238E27FC236}">
                <a16:creationId xmlns:a16="http://schemas.microsoft.com/office/drawing/2014/main" id="{6E0E324C-3929-DA96-4A28-D978600B7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854" y="1342645"/>
            <a:ext cx="3614700" cy="165058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7C89D35-DD97-D1C7-052D-310C0E65A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300" y="3394681"/>
            <a:ext cx="3948554" cy="2313775"/>
          </a:xfrm>
          <a:prstGeom prst="rect">
            <a:avLst/>
          </a:prstGeom>
        </p:spPr>
      </p:pic>
      <p:sp>
        <p:nvSpPr>
          <p:cNvPr id="27" name="Footer Placeholder 2">
            <a:extLst>
              <a:ext uri="{FF2B5EF4-FFF2-40B4-BE49-F238E27FC236}">
                <a16:creationId xmlns:a16="http://schemas.microsoft.com/office/drawing/2014/main" id="{343A2FAE-8881-5618-CA12-82F8EA4CD4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59160" y="6310800"/>
            <a:ext cx="9216000" cy="547200"/>
          </a:xfrm>
        </p:spPr>
        <p:txBody>
          <a:bodyPr/>
          <a:lstStyle/>
          <a:p>
            <a:r>
              <a:rPr lang="en-US" dirty="0"/>
              <a:t>© Siemens 2023 | Jan Nalivaika | T AMM FMP-DE | 22.12.2023</a:t>
            </a:r>
          </a:p>
        </p:txBody>
      </p:sp>
    </p:spTree>
    <p:extLst>
      <p:ext uri="{BB962C8B-B14F-4D97-AF65-F5344CB8AC3E}">
        <p14:creationId xmlns:p14="http://schemas.microsoft.com/office/powerpoint/2010/main" val="911960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452AB-39ED-9091-39D5-A719A58AF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Weeks to Finish</a:t>
            </a:r>
            <a:endParaRPr lang="en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88F09-BC8E-D3E7-5BB1-9663FA0840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A7FB90-B8B6-A21D-7820-4A464D4D5566}"/>
              </a:ext>
            </a:extLst>
          </p:cNvPr>
          <p:cNvSpPr txBox="1"/>
          <p:nvPr/>
        </p:nvSpPr>
        <p:spPr>
          <a:xfrm>
            <a:off x="410400" y="1346686"/>
            <a:ext cx="609724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Current Status: 1+2+3 = Done</a:t>
            </a:r>
          </a:p>
          <a:p>
            <a:endParaRPr lang="en-US" dirty="0">
              <a:solidFill>
                <a:schemeClr val="tx1"/>
              </a:solidFill>
              <a:latin typeface="+mj-lt"/>
              <a:sym typeface="Wingdings" panose="05000000000000000000" pitchFamily="2" charset="2"/>
            </a:endParaRPr>
          </a:p>
          <a:p>
            <a:r>
              <a:rPr lang="en-US" sz="1800" b="0" i="0" u="sng" strike="noStrike" baseline="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Finalize Chapter 4</a:t>
            </a:r>
          </a:p>
          <a:p>
            <a:r>
              <a:rPr lang="en-US" sz="1800" b="0" i="0" u="none" strike="noStrike" baseline="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Real </a:t>
            </a:r>
            <a:r>
              <a:rPr lang="en-US" sz="1800" b="0" i="0" u="none" strike="noStrike" baseline="0" dirty="0" err="1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Gcode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 – Write Validation</a:t>
            </a:r>
          </a:p>
          <a:p>
            <a:r>
              <a:rPr lang="de-DE" dirty="0" err="1">
                <a:solidFill>
                  <a:schemeClr val="tx1"/>
                </a:solidFill>
                <a:latin typeface="+mj-lt"/>
              </a:rPr>
              <a:t>Summery</a:t>
            </a:r>
            <a:r>
              <a:rPr lang="de-DE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 – Write</a:t>
            </a:r>
            <a:endParaRPr lang="de-DE" dirty="0">
              <a:solidFill>
                <a:schemeClr val="tx1"/>
              </a:solidFill>
              <a:latin typeface="+mj-lt"/>
            </a:endParaRPr>
          </a:p>
          <a:p>
            <a:endParaRPr lang="en-US" sz="1800" b="0" i="0" u="none" strike="noStrike" baseline="0" dirty="0">
              <a:solidFill>
                <a:schemeClr val="tx1"/>
              </a:solidFill>
              <a:latin typeface="+mj-lt"/>
              <a:sym typeface="Wingdings" panose="05000000000000000000" pitchFamily="2" charset="2"/>
            </a:endParaRPr>
          </a:p>
          <a:p>
            <a:r>
              <a:rPr lang="en-US" sz="1800" b="0" i="0" u="sng" strike="noStrike" baseline="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Finalize Chapter 5</a:t>
            </a:r>
            <a:endParaRPr lang="de-DE" sz="1800" u="sng" dirty="0">
              <a:solidFill>
                <a:schemeClr val="tx1"/>
              </a:solidFill>
              <a:latin typeface="+mj-lt"/>
            </a:endParaRPr>
          </a:p>
          <a:p>
            <a:r>
              <a:rPr lang="de-DE" sz="1800" dirty="0" err="1">
                <a:solidFill>
                  <a:schemeClr val="tx1"/>
                </a:solidFill>
                <a:latin typeface="+mj-lt"/>
              </a:rPr>
              <a:t>Conclusion</a:t>
            </a:r>
            <a:r>
              <a:rPr lang="de-DE" sz="18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 – Write</a:t>
            </a:r>
            <a:endParaRPr lang="de-DE" sz="1800" dirty="0">
              <a:solidFill>
                <a:schemeClr val="tx1"/>
              </a:solidFill>
              <a:latin typeface="+mj-lt"/>
            </a:endParaRPr>
          </a:p>
          <a:p>
            <a:r>
              <a:rPr lang="de-DE" sz="1800" dirty="0">
                <a:solidFill>
                  <a:schemeClr val="tx1"/>
                </a:solidFill>
                <a:latin typeface="+mj-lt"/>
              </a:rPr>
              <a:t>Outlook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 – Write</a:t>
            </a:r>
          </a:p>
          <a:p>
            <a:endParaRPr lang="en-US" sz="1800" b="0" i="0" u="none" strike="noStrike" baseline="0" dirty="0">
              <a:solidFill>
                <a:schemeClr val="tx1"/>
              </a:solidFill>
              <a:latin typeface="+mj-lt"/>
              <a:sym typeface="Wingdings" panose="05000000000000000000" pitchFamily="2" charset="2"/>
            </a:endParaRPr>
          </a:p>
          <a:p>
            <a:r>
              <a:rPr lang="de-DE" dirty="0">
                <a:solidFill>
                  <a:schemeClr val="tx1"/>
                </a:solidFill>
                <a:latin typeface="+mj-lt"/>
              </a:rPr>
              <a:t>A</a:t>
            </a:r>
            <a:r>
              <a:rPr lang="de-DE" sz="1800" dirty="0">
                <a:solidFill>
                  <a:schemeClr val="tx1"/>
                </a:solidFill>
                <a:latin typeface="+mj-lt"/>
              </a:rPr>
              <a:t>bstract</a:t>
            </a:r>
            <a:r>
              <a:rPr lang="en-US" sz="1800" b="0" i="0" u="none" strike="noStrike" baseline="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 – Write</a:t>
            </a:r>
          </a:p>
          <a:p>
            <a:endParaRPr lang="en-US" dirty="0">
              <a:solidFill>
                <a:schemeClr val="tx1"/>
              </a:solidFill>
              <a:latin typeface="+mj-lt"/>
              <a:sym typeface="Wingdings" panose="05000000000000000000" pitchFamily="2" charset="2"/>
            </a:endParaRPr>
          </a:p>
          <a:p>
            <a:r>
              <a:rPr lang="en-US" sz="1800" b="0" i="0" u="none" strike="noStrike" baseline="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Formatting</a:t>
            </a:r>
          </a:p>
          <a:p>
            <a:endParaRPr lang="en-US" dirty="0">
              <a:solidFill>
                <a:schemeClr val="tx1"/>
              </a:solidFill>
              <a:latin typeface="+mj-lt"/>
              <a:sym typeface="Wingdings" panose="05000000000000000000" pitchFamily="2" charset="2"/>
            </a:endParaRPr>
          </a:p>
          <a:p>
            <a:r>
              <a:rPr lang="en-US" sz="1800" b="0" i="0" u="none" strike="noStrike" baseline="0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Colors in text (images)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941497F-C5D5-2A83-E3C2-9C71B0A6ECDD}"/>
              </a:ext>
            </a:extLst>
          </p:cNvPr>
          <p:cNvSpPr txBox="1">
            <a:spLocks/>
          </p:cNvSpPr>
          <p:nvPr/>
        </p:nvSpPr>
        <p:spPr bwMode="black">
          <a:xfrm>
            <a:off x="7065129" y="1380625"/>
            <a:ext cx="9863997" cy="576000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</a:pPr>
            <a:r>
              <a:rPr lang="en-US" dirty="0"/>
              <a:t>What could be done:</a:t>
            </a:r>
          </a:p>
          <a:p>
            <a:pPr>
              <a:buClrTx/>
            </a:pPr>
            <a:endParaRPr lang="en-US" dirty="0"/>
          </a:p>
          <a:p>
            <a:pPr>
              <a:buClrTx/>
            </a:pPr>
            <a:endParaRPr lang="en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152CF4-37D2-9991-E4FA-F0D9C06C2E13}"/>
              </a:ext>
            </a:extLst>
          </p:cNvPr>
          <p:cNvSpPr txBox="1"/>
          <p:nvPr/>
        </p:nvSpPr>
        <p:spPr>
          <a:xfrm>
            <a:off x="7030901" y="1716018"/>
            <a:ext cx="305188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solidFill>
                  <a:schemeClr val="tx1"/>
                </a:solidFill>
                <a:latin typeface="+mj-lt"/>
              </a:rPr>
              <a:t>Real DH Parameters</a:t>
            </a:r>
          </a:p>
          <a:p>
            <a:r>
              <a:rPr lang="de-DE" dirty="0">
                <a:solidFill>
                  <a:schemeClr val="tx1"/>
                </a:solidFill>
                <a:latin typeface="+mj-lt"/>
              </a:rPr>
              <a:t>TCP Transformation</a:t>
            </a:r>
          </a:p>
          <a:p>
            <a:r>
              <a:rPr lang="de-DE" sz="1800" dirty="0">
                <a:solidFill>
                  <a:schemeClr val="tx1"/>
                </a:solidFill>
                <a:latin typeface="+mj-lt"/>
              </a:rPr>
              <a:t>Rotary-Tilt </a:t>
            </a:r>
            <a:r>
              <a:rPr lang="de-DE" sz="1800" dirty="0" err="1">
                <a:solidFill>
                  <a:schemeClr val="tx1"/>
                </a:solidFill>
                <a:latin typeface="+mj-lt"/>
              </a:rPr>
              <a:t>table</a:t>
            </a:r>
            <a:r>
              <a:rPr lang="de-DE" sz="1800" dirty="0">
                <a:solidFill>
                  <a:schemeClr val="tx1"/>
                </a:solidFill>
                <a:latin typeface="+mj-lt"/>
              </a:rPr>
              <a:t> Adaption</a:t>
            </a:r>
          </a:p>
          <a:p>
            <a:r>
              <a:rPr lang="de-DE" sz="1800" dirty="0">
                <a:solidFill>
                  <a:schemeClr val="tx1"/>
                </a:solidFill>
                <a:latin typeface="+mj-lt"/>
              </a:rPr>
              <a:t>Add 3rd DOF (Rotation)</a:t>
            </a:r>
          </a:p>
          <a:p>
            <a:r>
              <a:rPr lang="de-DE" dirty="0">
                <a:solidFill>
                  <a:schemeClr val="tx1"/>
                </a:solidFill>
                <a:latin typeface="+mj-lt"/>
              </a:rPr>
              <a:t>Bigger </a:t>
            </a:r>
            <a:r>
              <a:rPr lang="de-DE" dirty="0" err="1">
                <a:solidFill>
                  <a:schemeClr val="tx1"/>
                </a:solidFill>
                <a:latin typeface="+mj-lt"/>
              </a:rPr>
              <a:t>Gcodes</a:t>
            </a:r>
            <a:endParaRPr lang="de-DE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CC4793C7-719C-33AD-4FD3-5FCFC6DAC5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59160" y="6310800"/>
            <a:ext cx="9216000" cy="547200"/>
          </a:xfrm>
        </p:spPr>
        <p:txBody>
          <a:bodyPr/>
          <a:lstStyle/>
          <a:p>
            <a:r>
              <a:rPr lang="en-US" dirty="0"/>
              <a:t>© Siemens 2023 | Jan Nalivaika | T AMM FMP-DE | 22.12.2023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27DA7C-5A33-794E-2856-D791C67D53E3}"/>
              </a:ext>
            </a:extLst>
          </p:cNvPr>
          <p:cNvSpPr txBox="1"/>
          <p:nvPr/>
        </p:nvSpPr>
        <p:spPr>
          <a:xfrm>
            <a:off x="7312467" y="4923377"/>
            <a:ext cx="101309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dirty="0" err="1">
                <a:solidFill>
                  <a:schemeClr val="tx1"/>
                </a:solidFill>
              </a:rPr>
              <a:t>Quellen</a:t>
            </a:r>
            <a:r>
              <a:rPr lang="en-US" dirty="0">
                <a:solidFill>
                  <a:schemeClr val="tx1"/>
                </a:solidFill>
              </a:rPr>
              <a:t> ()</a:t>
            </a:r>
            <a:endParaRPr lang="en-DE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178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EF7BA6B8-2D49-49EE-AA38-401584ACB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162" y="478800"/>
            <a:ext cx="9216000" cy="968624"/>
          </a:xfrm>
        </p:spPr>
        <p:txBody>
          <a:bodyPr/>
          <a:lstStyle/>
          <a:p>
            <a:r>
              <a:rPr lang="en-US" sz="6600" noProof="0" dirty="0"/>
              <a:t>Contact</a:t>
            </a:r>
          </a:p>
        </p:txBody>
      </p:sp>
      <p:sp>
        <p:nvSpPr>
          <p:cNvPr id="3" name="Subtitle" descr="Sample contact data">
            <a:extLst>
              <a:ext uri="{FF2B5EF4-FFF2-40B4-BE49-F238E27FC236}">
                <a16:creationId xmlns:a16="http://schemas.microsoft.com/office/drawing/2014/main" id="{A8C0B1B3-7902-4A0F-A274-1F5878B81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125" y="1527634"/>
            <a:ext cx="4570406" cy="1789677"/>
          </a:xfrm>
        </p:spPr>
        <p:txBody>
          <a:bodyPr/>
          <a:lstStyle/>
          <a:p>
            <a:pPr lvl="1"/>
            <a:r>
              <a:rPr lang="en-US" noProof="0" dirty="0"/>
              <a:t>Jan Nalivaika (TUM) </a:t>
            </a:r>
            <a:r>
              <a:rPr lang="en-US" dirty="0"/>
              <a:t>Student</a:t>
            </a:r>
            <a:br>
              <a:rPr lang="en-US" noProof="0" dirty="0"/>
            </a:br>
            <a:r>
              <a:rPr lang="de-DE" b="0" noProof="0" dirty="0"/>
              <a:t>Otto-Hahn-Ring 6</a:t>
            </a:r>
          </a:p>
          <a:p>
            <a:r>
              <a:rPr lang="de-DE" noProof="0" dirty="0"/>
              <a:t>81739 Munich, Germany</a:t>
            </a:r>
          </a:p>
          <a:p>
            <a:pPr lvl="1"/>
            <a:r>
              <a:rPr lang="en-US" b="0" noProof="0" dirty="0"/>
              <a:t>Phone +49 163 7180148</a:t>
            </a:r>
          </a:p>
          <a:p>
            <a:pPr lvl="1"/>
            <a:r>
              <a:rPr lang="en-US" b="0" noProof="0" dirty="0"/>
              <a:t>E-mail</a:t>
            </a:r>
            <a:r>
              <a:rPr lang="en-US" noProof="0" dirty="0"/>
              <a:t> </a:t>
            </a:r>
            <a:r>
              <a:rPr lang="en-US" noProof="0" dirty="0">
                <a:solidFill>
                  <a:srgbClr val="00E6DC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jan.nalivaika.ext@siemens.com</a:t>
            </a:r>
            <a:br>
              <a:rPr lang="en-US" dirty="0">
                <a:solidFill>
                  <a:srgbClr val="00E6DC"/>
                </a:solidFill>
              </a:rPr>
            </a:br>
            <a:r>
              <a:rPr lang="en-US" dirty="0">
                <a:solidFill>
                  <a:srgbClr val="00E6DC"/>
                </a:solidFill>
              </a:rPr>
              <a:t>           </a:t>
            </a:r>
            <a:r>
              <a:rPr lang="en-US" dirty="0">
                <a:solidFill>
                  <a:srgbClr val="00E6D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nalivaika@outlook.de</a:t>
            </a:r>
            <a:endParaRPr lang="en-US" dirty="0">
              <a:solidFill>
                <a:srgbClr val="00E6DC"/>
              </a:solidFill>
            </a:endParaRPr>
          </a:p>
          <a:p>
            <a:pPr lvl="1"/>
            <a:endParaRPr lang="en-US" noProof="0" dirty="0"/>
          </a:p>
        </p:txBody>
      </p:sp>
      <p:sp>
        <p:nvSpPr>
          <p:cNvPr id="9" name="Subtitle" descr="Sample contact data">
            <a:extLst>
              <a:ext uri="{FF2B5EF4-FFF2-40B4-BE49-F238E27FC236}">
                <a16:creationId xmlns:a16="http://schemas.microsoft.com/office/drawing/2014/main" id="{4260123B-8C19-0428-361A-BD74A9985971}"/>
              </a:ext>
            </a:extLst>
          </p:cNvPr>
          <p:cNvSpPr txBox="1">
            <a:spLocks/>
          </p:cNvSpPr>
          <p:nvPr/>
        </p:nvSpPr>
        <p:spPr bwMode="black">
          <a:xfrm>
            <a:off x="4663203" y="1527634"/>
            <a:ext cx="3358702" cy="2911016"/>
          </a:xfrm>
          <a:prstGeom prst="rect">
            <a:avLst/>
          </a:prstGeom>
        </p:spPr>
        <p:txBody>
          <a:bodyPr vert="horz" lIns="0" tIns="10800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Marius Breuer (Siemens AG) </a:t>
            </a:r>
          </a:p>
          <a:p>
            <a:pPr>
              <a:buClrTx/>
            </a:pPr>
            <a:r>
              <a:rPr lang="en-US" dirty="0"/>
              <a:t>Supervisor</a:t>
            </a:r>
            <a:br>
              <a:rPr lang="en-US" dirty="0"/>
            </a:br>
            <a:r>
              <a:rPr lang="de-DE" dirty="0"/>
              <a:t>Otto-Hahn-Ring 6</a:t>
            </a:r>
          </a:p>
          <a:p>
            <a:pPr>
              <a:buClrTx/>
            </a:pPr>
            <a:r>
              <a:rPr lang="de-DE" dirty="0"/>
              <a:t>81739 Munich, Germany</a:t>
            </a:r>
          </a:p>
          <a:p>
            <a:pPr lvl="1"/>
            <a:r>
              <a:rPr lang="en-US" b="0" dirty="0"/>
              <a:t>Phone +49 (172) 8396287</a:t>
            </a:r>
          </a:p>
          <a:p>
            <a:pPr lvl="1"/>
            <a:r>
              <a:rPr lang="en-US" b="0" dirty="0"/>
              <a:t>E-mail </a:t>
            </a:r>
            <a:r>
              <a:rPr lang="en-US" u="sng" dirty="0">
                <a:solidFill>
                  <a:srgbClr val="00E6DC"/>
                </a:solidFill>
              </a:rPr>
              <a:t>marius.breuer@siemens.com</a:t>
            </a:r>
          </a:p>
        </p:txBody>
      </p:sp>
      <p:sp>
        <p:nvSpPr>
          <p:cNvPr id="10" name="Subtitle" descr="Sample contact data">
            <a:extLst>
              <a:ext uri="{FF2B5EF4-FFF2-40B4-BE49-F238E27FC236}">
                <a16:creationId xmlns:a16="http://schemas.microsoft.com/office/drawing/2014/main" id="{235FC131-8B33-9083-1C37-E2D29583AD72}"/>
              </a:ext>
            </a:extLst>
          </p:cNvPr>
          <p:cNvSpPr txBox="1">
            <a:spLocks/>
          </p:cNvSpPr>
          <p:nvPr/>
        </p:nvSpPr>
        <p:spPr bwMode="black">
          <a:xfrm>
            <a:off x="496125" y="3939646"/>
            <a:ext cx="3358702" cy="1672506"/>
          </a:xfrm>
          <a:prstGeom prst="rect">
            <a:avLst/>
          </a:prstGeom>
        </p:spPr>
        <p:txBody>
          <a:bodyPr vert="horz" lIns="0" tIns="10800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Ludwig Siebert (TUM-IBW) </a:t>
            </a:r>
          </a:p>
          <a:p>
            <a:pPr>
              <a:buClrTx/>
            </a:pPr>
            <a:r>
              <a:rPr lang="en-US" dirty="0"/>
              <a:t>Supervisor</a:t>
            </a:r>
            <a:br>
              <a:rPr lang="en-US" dirty="0"/>
            </a:br>
            <a:r>
              <a:rPr lang="de-DE" dirty="0" err="1"/>
              <a:t>Boltzmannstr</a:t>
            </a:r>
            <a:r>
              <a:rPr lang="de-DE" dirty="0"/>
              <a:t>. 15</a:t>
            </a:r>
          </a:p>
          <a:p>
            <a:pPr>
              <a:buClrTx/>
            </a:pPr>
            <a:r>
              <a:rPr lang="de-DE" dirty="0"/>
              <a:t>85748 Garching at Munich</a:t>
            </a:r>
          </a:p>
          <a:p>
            <a:pPr>
              <a:lnSpc>
                <a:spcPct val="150000"/>
              </a:lnSpc>
              <a:buClrTx/>
            </a:pPr>
            <a:r>
              <a:rPr lang="en-US" dirty="0"/>
              <a:t>Phone +49 (89) 289 – 15578</a:t>
            </a:r>
          </a:p>
          <a:p>
            <a:pPr>
              <a:lnSpc>
                <a:spcPct val="150000"/>
              </a:lnSpc>
              <a:buClrTx/>
            </a:pPr>
            <a:r>
              <a:rPr lang="en-US" dirty="0"/>
              <a:t>E-mail</a:t>
            </a:r>
            <a:r>
              <a:rPr lang="en-US" b="1" dirty="0"/>
              <a:t> </a:t>
            </a:r>
            <a:r>
              <a:rPr lang="en-US" b="1" i="0" u="none" strike="noStrike" dirty="0">
                <a:solidFill>
                  <a:srgbClr val="00E6DC"/>
                </a:solidFill>
                <a:effectLst/>
                <a:latin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ludwig.siebert@iwb.tum.de</a:t>
            </a:r>
            <a:endParaRPr lang="en-US" b="1" u="sng" dirty="0">
              <a:solidFill>
                <a:srgbClr val="00E6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083358"/>
      </p:ext>
    </p:extLst>
  </p:cSld>
  <p:clrMapOvr>
    <a:masterClrMapping/>
  </p:clrMapOvr>
</p:sld>
</file>

<file path=ppt/theme/theme1.xml><?xml version="1.0" encoding="utf-8"?>
<a:theme xmlns:a="http://schemas.openxmlformats.org/drawingml/2006/main" name="Siemens 2022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C1B6"/>
      </a:hlink>
      <a:folHlink>
        <a:srgbClr val="00C1B6"/>
      </a:folHlink>
    </a:clrScheme>
    <a:fontScheme name="Siemens AG Them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08000" tIns="72000" rIns="108000" bIns="72000" rtlCol="0" anchor="t" anchorCtr="0"/>
      <a:lstStyle>
        <a:defPPr algn="l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headEnd w="lg" len="lg"/>
          <a:tailEnd type="non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extraClrSchemeLst/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sie-ppt-O365-16x9-standard-eng-v3-4-4.pptx" id="{546CC482-0BBB-4CFB-B701-E3D0627EFDB3}" vid="{22300633-0624-408C-B4D8-A1C9F6F4C759}"/>
    </a:ext>
  </a:extLst>
</a:theme>
</file>

<file path=ppt/theme/theme2.xml><?xml version="1.0" encoding="utf-8"?>
<a:theme xmlns:a="http://schemas.openxmlformats.org/drawingml/2006/main" name="Office Theme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FFB9"/>
      </a:hlink>
      <a:folHlink>
        <a:srgbClr val="00E6DC"/>
      </a:folHlink>
    </a:clrScheme>
    <a:fontScheme name="Siemens A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FFB9"/>
      </a:hlink>
      <a:folHlink>
        <a:srgbClr val="00E6DC"/>
      </a:folHlink>
    </a:clrScheme>
    <a:fontScheme name="Siemens A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9d258917-277f-42cd-a3cd-14c4e9ee58bc}" enabled="1" method="Standard" siteId="{38ae3bcd-9579-4fd4-adda-b42e1495d55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sie-ppt-O365-16x9-standard-eng-v3-4-4</Template>
  <TotalTime>0</TotalTime>
  <Words>541</Words>
  <Application>Microsoft Office PowerPoint</Application>
  <PresentationFormat>Widescreen</PresentationFormat>
  <Paragraphs>123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Siemens Slab Black</vt:lpstr>
      <vt:lpstr>Wingdings</vt:lpstr>
      <vt:lpstr>Siemens 2022</vt:lpstr>
      <vt:lpstr>Master-Thesis  Methodical Approach for Analyzing Process Parameters and Optimizing Boundary Conditions in Multi-Axis Robot Programs</vt:lpstr>
      <vt:lpstr>Progress</vt:lpstr>
      <vt:lpstr>G - Commands</vt:lpstr>
      <vt:lpstr>Real Gcode </vt:lpstr>
      <vt:lpstr>Result</vt:lpstr>
      <vt:lpstr>Global Score</vt:lpstr>
      <vt:lpstr>Images</vt:lpstr>
      <vt:lpstr>2 Weeks to Finish</vt:lpstr>
      <vt:lpstr>Contact</vt:lpstr>
      <vt:lpstr>Christmas planning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Master-Thesis </dc:title>
  <dc:creator>Nalivaika, Jan (ext) (T AMM FMP-DE)</dc:creator>
  <cp:keywords>Template</cp:keywords>
  <dc:description>Version 3.4.4
April 2023</dc:description>
  <cp:lastModifiedBy>Nalivaika, Jan (ext) (T AMC FMP-DE)</cp:lastModifiedBy>
  <cp:revision>228</cp:revision>
  <dcterms:created xsi:type="dcterms:W3CDTF">2023-10-02T13:28:39Z</dcterms:created>
  <dcterms:modified xsi:type="dcterms:W3CDTF">2023-12-22T09:11:51Z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number">
    <vt:lpwstr>4.0.0</vt:lpwstr>
  </property>
  <property fmtid="{D5CDD505-2E9C-101B-9397-08002B2CF9AE}" pid="3" name="Language">
    <vt:lpwstr>English</vt:lpwstr>
  </property>
  <property fmtid="{D5CDD505-2E9C-101B-9397-08002B2CF9AE}" pid="4" name="MSIP_Label_9d258917-277f-42cd-a3cd-14c4e9ee58bc_Enabled">
    <vt:lpwstr>true</vt:lpwstr>
  </property>
  <property fmtid="{D5CDD505-2E9C-101B-9397-08002B2CF9AE}" pid="5" name="MSIP_Label_9d258917-277f-42cd-a3cd-14c4e9ee58bc_SetDate">
    <vt:lpwstr>2023-10-02T13:30:28Z</vt:lpwstr>
  </property>
  <property fmtid="{D5CDD505-2E9C-101B-9397-08002B2CF9AE}" pid="6" name="MSIP_Label_9d258917-277f-42cd-a3cd-14c4e9ee58bc_Method">
    <vt:lpwstr>Standard</vt:lpwstr>
  </property>
  <property fmtid="{D5CDD505-2E9C-101B-9397-08002B2CF9AE}" pid="7" name="MSIP_Label_9d258917-277f-42cd-a3cd-14c4e9ee58bc_Name">
    <vt:lpwstr>restricted</vt:lpwstr>
  </property>
  <property fmtid="{D5CDD505-2E9C-101B-9397-08002B2CF9AE}" pid="8" name="MSIP_Label_9d258917-277f-42cd-a3cd-14c4e9ee58bc_SiteId">
    <vt:lpwstr>38ae3bcd-9579-4fd4-adda-b42e1495d55a</vt:lpwstr>
  </property>
  <property fmtid="{D5CDD505-2E9C-101B-9397-08002B2CF9AE}" pid="9" name="MSIP_Label_9d258917-277f-42cd-a3cd-14c4e9ee58bc_ActionId">
    <vt:lpwstr>939396d1-765d-4900-b17c-2753251d432f</vt:lpwstr>
  </property>
  <property fmtid="{D5CDD505-2E9C-101B-9397-08002B2CF9AE}" pid="10" name="MSIP_Label_9d258917-277f-42cd-a3cd-14c4e9ee58bc_ContentBits">
    <vt:lpwstr>0</vt:lpwstr>
  </property>
</Properties>
</file>

<file path=docProps/thumbnail.jpeg>
</file>